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6d4514fb304c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6bd39c65640dd"/>
  </p:sldMasterIdLst>
  <p:sldIdLst>
    <p:sldId xmlns:r="http://schemas.openxmlformats.org/officeDocument/2006/relationships" id="256" r:id="R1af8fa5d87f0409c"/>
    <p:sldId xmlns:r="http://schemas.openxmlformats.org/officeDocument/2006/relationships" id="257" r:id="R0bb26d789cce44be"/>
    <p:sldId xmlns:r="http://schemas.openxmlformats.org/officeDocument/2006/relationships" id="258" r:id="R513e00d1cbf24567"/>
    <p:sldId xmlns:r="http://schemas.openxmlformats.org/officeDocument/2006/relationships" id="259" r:id="R63ed8d04bbe7486f"/>
    <p:sldId xmlns:r="http://schemas.openxmlformats.org/officeDocument/2006/relationships" id="260" r:id="R57dfc12947f74442"/>
    <p:sldId xmlns:r="http://schemas.openxmlformats.org/officeDocument/2006/relationships" id="261" r:id="Ree34c159aacc4d4a"/>
    <p:sldId xmlns:r="http://schemas.openxmlformats.org/officeDocument/2006/relationships" id="262" r:id="Rc650f514991d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6bd39c65640dd" /><Relationship Type="http://schemas.openxmlformats.org/officeDocument/2006/relationships/slide" Target="/ppt/slides/slide1.xml" Id="R1af8fa5d87f0409c" /><Relationship Type="http://schemas.openxmlformats.org/officeDocument/2006/relationships/slide" Target="/ppt/slides/slide2.xml" Id="R0bb26d789cce44be" /><Relationship Type="http://schemas.openxmlformats.org/officeDocument/2006/relationships/slide" Target="/ppt/slides/slide3.xml" Id="R513e00d1cbf24567" /><Relationship Type="http://schemas.openxmlformats.org/officeDocument/2006/relationships/slide" Target="/ppt/slides/slide4.xml" Id="R63ed8d04bbe7486f" /><Relationship Type="http://schemas.openxmlformats.org/officeDocument/2006/relationships/slide" Target="/ppt/slides/slide5.xml" Id="R57dfc12947f74442" /><Relationship Type="http://schemas.openxmlformats.org/officeDocument/2006/relationships/slide" Target="/ppt/slides/slide6.xml" Id="Ree34c159aacc4d4a" /><Relationship Type="http://schemas.openxmlformats.org/officeDocument/2006/relationships/slide" Target="/ppt/slides/slide7.xml" Id="Rc650f514991d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563e46a58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0c75e78194629" /><Relationship Type="http://schemas.openxmlformats.org/officeDocument/2006/relationships/theme" Target="/ppt/slideMasters/theme/theme1.xml" Id="R5ef5058c786f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0c75e7819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6d3ced58243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b09609304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c858ad154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13c60a7af49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305daf753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10c599ffe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926769671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