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530abddfeea4ee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c82e951ec2e4818"/>
  </p:sldMasterIdLst>
  <p:sldIdLst>
    <p:sldId xmlns:r="http://schemas.openxmlformats.org/officeDocument/2006/relationships" id="256" r:id="R1154013702f440ef"/>
    <p:sldId xmlns:r="http://schemas.openxmlformats.org/officeDocument/2006/relationships" id="257" r:id="Rb3bab2a6468f49a1"/>
    <p:sldId xmlns:r="http://schemas.openxmlformats.org/officeDocument/2006/relationships" id="258" r:id="Ra712863da8734677"/>
    <p:sldId xmlns:r="http://schemas.openxmlformats.org/officeDocument/2006/relationships" id="259" r:id="R4a6437f74d124110"/>
    <p:sldId xmlns:r="http://schemas.openxmlformats.org/officeDocument/2006/relationships" id="260" r:id="R0e23892a655844ba"/>
    <p:sldId xmlns:r="http://schemas.openxmlformats.org/officeDocument/2006/relationships" id="261" r:id="Rac84a737feb84a4a"/>
    <p:sldId xmlns:r="http://schemas.openxmlformats.org/officeDocument/2006/relationships" id="262" r:id="Rb012b5b24d744d7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82e951ec2e4818" /><Relationship Type="http://schemas.openxmlformats.org/officeDocument/2006/relationships/slide" Target="/ppt/slides/slide1.xml" Id="R1154013702f440ef" /><Relationship Type="http://schemas.openxmlformats.org/officeDocument/2006/relationships/slide" Target="/ppt/slides/slide2.xml" Id="Rb3bab2a6468f49a1" /><Relationship Type="http://schemas.openxmlformats.org/officeDocument/2006/relationships/slide" Target="/ppt/slides/slide3.xml" Id="Ra712863da8734677" /><Relationship Type="http://schemas.openxmlformats.org/officeDocument/2006/relationships/slide" Target="/ppt/slides/slide4.xml" Id="R4a6437f74d124110" /><Relationship Type="http://schemas.openxmlformats.org/officeDocument/2006/relationships/slide" Target="/ppt/slides/slide5.xml" Id="R0e23892a655844ba" /><Relationship Type="http://schemas.openxmlformats.org/officeDocument/2006/relationships/slide" Target="/ppt/slides/slide6.xml" Id="Rac84a737feb84a4a" /><Relationship Type="http://schemas.openxmlformats.org/officeDocument/2006/relationships/slide" Target="/ppt/slides/slide7.xml" Id="Rb012b5b24d744d7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f709b82f9e4af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65a569a97f4ef6" /><Relationship Type="http://schemas.openxmlformats.org/officeDocument/2006/relationships/theme" Target="/ppt/slideMasters/theme/theme1.xml" Id="R37a361a3363b47b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e65a569a97f4ef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180d2d31f24b1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d31a86708f437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e4aecae5e3415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51fd4d19f34ab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10e3dc1ddf4b4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2655efe8624b0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e73de3317a4a5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CMAN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CMAN HOLDING AS ble etablert [år] og holder til i Krokstadelva.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−14 360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81 909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3 139 700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3 149 963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CAMILLA MARIE ARENTZ-NILSEN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Hasselbakken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3055 Krokstadelva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921 841 663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CMAN HOLDING AS</a:t>
            </a:r>
          </a:p>
        </p:txBody>
      </p:sp>
    </p:spTree>
  </p:cSld>
  <p:clrMapOvr>
    <a:masterClrMapping xmlns:a="http://schemas.openxmlformats.org/drawingml/2006/main"/>
  </p:clrMapOvr>
</p:sld>
</file>