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d82a7466b84b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77612e0e7f4475"/>
  </p:sldMasterIdLst>
  <p:sldIdLst>
    <p:sldId xmlns:r="http://schemas.openxmlformats.org/officeDocument/2006/relationships" id="256" r:id="R7441a335a2e441ca"/>
    <p:sldId xmlns:r="http://schemas.openxmlformats.org/officeDocument/2006/relationships" id="257" r:id="Rd5b51f75b826426b"/>
    <p:sldId xmlns:r="http://schemas.openxmlformats.org/officeDocument/2006/relationships" id="258" r:id="R809474ea3c1f4746"/>
    <p:sldId xmlns:r="http://schemas.openxmlformats.org/officeDocument/2006/relationships" id="259" r:id="R95f371a2347b4e82"/>
    <p:sldId xmlns:r="http://schemas.openxmlformats.org/officeDocument/2006/relationships" id="260" r:id="R20cc8542c0f14436"/>
    <p:sldId xmlns:r="http://schemas.openxmlformats.org/officeDocument/2006/relationships" id="261" r:id="R9e2dc1bd207249bc"/>
    <p:sldId xmlns:r="http://schemas.openxmlformats.org/officeDocument/2006/relationships" id="262" r:id="Rb597368c9b2440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77612e0e7f4475" /><Relationship Type="http://schemas.openxmlformats.org/officeDocument/2006/relationships/slide" Target="/ppt/slides/slide1.xml" Id="R7441a335a2e441ca" /><Relationship Type="http://schemas.openxmlformats.org/officeDocument/2006/relationships/slide" Target="/ppt/slides/slide2.xml" Id="Rd5b51f75b826426b" /><Relationship Type="http://schemas.openxmlformats.org/officeDocument/2006/relationships/slide" Target="/ppt/slides/slide3.xml" Id="R809474ea3c1f4746" /><Relationship Type="http://schemas.openxmlformats.org/officeDocument/2006/relationships/slide" Target="/ppt/slides/slide4.xml" Id="R95f371a2347b4e82" /><Relationship Type="http://schemas.openxmlformats.org/officeDocument/2006/relationships/slide" Target="/ppt/slides/slide5.xml" Id="R20cc8542c0f14436" /><Relationship Type="http://schemas.openxmlformats.org/officeDocument/2006/relationships/slide" Target="/ppt/slides/slide6.xml" Id="R9e2dc1bd207249bc" /><Relationship Type="http://schemas.openxmlformats.org/officeDocument/2006/relationships/slide" Target="/ppt/slides/slide7.xml" Id="Rb597368c9b2440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15a477b85441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297d3f1c948aa" /><Relationship Type="http://schemas.openxmlformats.org/officeDocument/2006/relationships/theme" Target="/ppt/slideMasters/theme/theme1.xml" Id="R1b46c6a915644b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0297d3f1c948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71387d92041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95acb10214b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d08b2b0fa44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167fe84ce41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9481375f84a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50fcdb9ba40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78a36cd6a4b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BOOX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BOOX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3 270 378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488 920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990 611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GRUPPEN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AIVI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KOLSTAD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CANIALEL HOLDING AS  –  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MIDTHUS AS  –  7,5 %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