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8ca0b0dc9f44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89f38d80a54aa5"/>
  </p:sldMasterIdLst>
  <p:sldIdLst>
    <p:sldId xmlns:r="http://schemas.openxmlformats.org/officeDocument/2006/relationships" id="256" r:id="R16485307d22c4b50"/>
    <p:sldId xmlns:r="http://schemas.openxmlformats.org/officeDocument/2006/relationships" id="257" r:id="R15cbacac66f2418b"/>
    <p:sldId xmlns:r="http://schemas.openxmlformats.org/officeDocument/2006/relationships" id="258" r:id="R516ff31668ea400f"/>
    <p:sldId xmlns:r="http://schemas.openxmlformats.org/officeDocument/2006/relationships" id="259" r:id="Rea0bfc7a23dc4291"/>
    <p:sldId xmlns:r="http://schemas.openxmlformats.org/officeDocument/2006/relationships" id="260" r:id="R1247c561b8c84a0a"/>
    <p:sldId xmlns:r="http://schemas.openxmlformats.org/officeDocument/2006/relationships" id="261" r:id="Re0e4f551aafd4e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89f38d80a54aa5" /><Relationship Type="http://schemas.openxmlformats.org/officeDocument/2006/relationships/slide" Target="/ppt/slides/slide1.xml" Id="R16485307d22c4b50" /><Relationship Type="http://schemas.openxmlformats.org/officeDocument/2006/relationships/slide" Target="/ppt/slides/slide2.xml" Id="R15cbacac66f2418b" /><Relationship Type="http://schemas.openxmlformats.org/officeDocument/2006/relationships/slide" Target="/ppt/slides/slide3.xml" Id="R516ff31668ea400f" /><Relationship Type="http://schemas.openxmlformats.org/officeDocument/2006/relationships/slide" Target="/ppt/slides/slide4.xml" Id="Rea0bfc7a23dc4291" /><Relationship Type="http://schemas.openxmlformats.org/officeDocument/2006/relationships/slide" Target="/ppt/slides/slide5.xml" Id="R1247c561b8c84a0a" /><Relationship Type="http://schemas.openxmlformats.org/officeDocument/2006/relationships/slide" Target="/ppt/slides/slide6.xml" Id="Re0e4f551aafd4e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affe89f05c4d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ad2769cc14147" /><Relationship Type="http://schemas.openxmlformats.org/officeDocument/2006/relationships/theme" Target="/ppt/slideMasters/theme/theme1.xml" Id="R261dacfeac814f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7ad2769cc141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85e7732314b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2bbeb5ee04b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f7d4e71234b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6360d342594e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ea07890d64f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6494ab36d400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SPAREBANKSTIFTELSEN 68 GRADER NORD LOFOTEN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SPAREBANKSTIFTELSEN 68 GRADER NORD LOFOTEN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7 224 566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4 102 185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4 590 834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87 009 475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88 420 089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921 892 497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SPAREBANKSTIFTELSEN 68 GRADER NORD LOFOTEN</a:t>
            </a:r>
          </a:p>
        </p:txBody>
      </p:sp>
    </p:spTree>
  </p:cSld>
  <p:clrMapOvr>
    <a:masterClrMapping xmlns:a="http://schemas.openxmlformats.org/drawingml/2006/main"/>
  </p:clrMapOvr>
</p:sld>
</file>