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cc7340f9f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84b718cba4ec9"/>
  </p:sldMasterIdLst>
  <p:sldIdLst>
    <p:sldId xmlns:r="http://schemas.openxmlformats.org/officeDocument/2006/relationships" id="256" r:id="R8ad84809468b4307"/>
    <p:sldId xmlns:r="http://schemas.openxmlformats.org/officeDocument/2006/relationships" id="257" r:id="Rc8878b0835c84354"/>
    <p:sldId xmlns:r="http://schemas.openxmlformats.org/officeDocument/2006/relationships" id="258" r:id="Rb0458b805ea44ebb"/>
    <p:sldId xmlns:r="http://schemas.openxmlformats.org/officeDocument/2006/relationships" id="259" r:id="Rddb2ec2b0a764ed4"/>
    <p:sldId xmlns:r="http://schemas.openxmlformats.org/officeDocument/2006/relationships" id="260" r:id="R27c762ed87034a8c"/>
    <p:sldId xmlns:r="http://schemas.openxmlformats.org/officeDocument/2006/relationships" id="261" r:id="R44264929ce9a4ec3"/>
    <p:sldId xmlns:r="http://schemas.openxmlformats.org/officeDocument/2006/relationships" id="262" r:id="R0bbc8f660c91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84b718cba4ec9" /><Relationship Type="http://schemas.openxmlformats.org/officeDocument/2006/relationships/slide" Target="/ppt/slides/slide1.xml" Id="R8ad84809468b4307" /><Relationship Type="http://schemas.openxmlformats.org/officeDocument/2006/relationships/slide" Target="/ppt/slides/slide2.xml" Id="Rc8878b0835c84354" /><Relationship Type="http://schemas.openxmlformats.org/officeDocument/2006/relationships/slide" Target="/ppt/slides/slide3.xml" Id="Rb0458b805ea44ebb" /><Relationship Type="http://schemas.openxmlformats.org/officeDocument/2006/relationships/slide" Target="/ppt/slides/slide4.xml" Id="Rddb2ec2b0a764ed4" /><Relationship Type="http://schemas.openxmlformats.org/officeDocument/2006/relationships/slide" Target="/ppt/slides/slide5.xml" Id="R27c762ed87034a8c" /><Relationship Type="http://schemas.openxmlformats.org/officeDocument/2006/relationships/slide" Target="/ppt/slides/slide6.xml" Id="R44264929ce9a4ec3" /><Relationship Type="http://schemas.openxmlformats.org/officeDocument/2006/relationships/slide" Target="/ppt/slides/slide7.xml" Id="R0bbc8f660c91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693cb1cc4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244f83c84650" /><Relationship Type="http://schemas.openxmlformats.org/officeDocument/2006/relationships/theme" Target="/ppt/slideMasters/theme/theme1.xml" Id="Rdab9e5af2430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7244f83c8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d2e7f453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0b8d0396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534cc9a5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4ffe93359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bc3b1827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5b97afd1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d1bf3f18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CAMABANO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CAMABANO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CAMABANO HOLDING AS</a:t>
            </a:r>
          </a:p>
        </p:txBody>
      </p:sp>
    </p:spTree>
  </p:cSld>
  <p:clrMapOvr>
    <a:masterClrMapping xmlns:a="http://schemas.openxmlformats.org/drawingml/2006/main"/>
  </p:clrMapOvr>
</p:sld>
</file>