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21b68563e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676052f8b4677"/>
  </p:sldMasterIdLst>
  <p:sldIdLst>
    <p:sldId xmlns:r="http://schemas.openxmlformats.org/officeDocument/2006/relationships" id="256" r:id="Rb63b867bd52741c4"/>
    <p:sldId xmlns:r="http://schemas.openxmlformats.org/officeDocument/2006/relationships" id="257" r:id="Rab2fb160d1884bed"/>
    <p:sldId xmlns:r="http://schemas.openxmlformats.org/officeDocument/2006/relationships" id="258" r:id="Rba6e73fa9f764474"/>
    <p:sldId xmlns:r="http://schemas.openxmlformats.org/officeDocument/2006/relationships" id="259" r:id="R2990d4238ffb4903"/>
    <p:sldId xmlns:r="http://schemas.openxmlformats.org/officeDocument/2006/relationships" id="260" r:id="R61195aa921eb4b68"/>
    <p:sldId xmlns:r="http://schemas.openxmlformats.org/officeDocument/2006/relationships" id="261" r:id="R946913d466f14074"/>
    <p:sldId xmlns:r="http://schemas.openxmlformats.org/officeDocument/2006/relationships" id="262" r:id="Rb36389c7faaa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676052f8b4677" /><Relationship Type="http://schemas.openxmlformats.org/officeDocument/2006/relationships/slide" Target="/ppt/slides/slide1.xml" Id="Rb63b867bd52741c4" /><Relationship Type="http://schemas.openxmlformats.org/officeDocument/2006/relationships/slide" Target="/ppt/slides/slide2.xml" Id="Rab2fb160d1884bed" /><Relationship Type="http://schemas.openxmlformats.org/officeDocument/2006/relationships/slide" Target="/ppt/slides/slide3.xml" Id="Rba6e73fa9f764474" /><Relationship Type="http://schemas.openxmlformats.org/officeDocument/2006/relationships/slide" Target="/ppt/slides/slide4.xml" Id="R2990d4238ffb4903" /><Relationship Type="http://schemas.openxmlformats.org/officeDocument/2006/relationships/slide" Target="/ppt/slides/slide5.xml" Id="R61195aa921eb4b68" /><Relationship Type="http://schemas.openxmlformats.org/officeDocument/2006/relationships/slide" Target="/ppt/slides/slide6.xml" Id="R946913d466f14074" /><Relationship Type="http://schemas.openxmlformats.org/officeDocument/2006/relationships/slide" Target="/ppt/slides/slide7.xml" Id="Rb36389c7faaa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cd64be02e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337ad3ebe472c" /><Relationship Type="http://schemas.openxmlformats.org/officeDocument/2006/relationships/theme" Target="/ppt/slideMasters/theme/theme1.xml" Id="R03c1c222474243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337ad3ebe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49a14867d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e42025b82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3917bea64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6b9551835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3f6bafc77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109836cfd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891e3a203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