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27a62f497645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236f41d25149fb"/>
  </p:sldMasterIdLst>
  <p:sldIdLst>
    <p:sldId xmlns:r="http://schemas.openxmlformats.org/officeDocument/2006/relationships" id="256" r:id="R1a04b530af5a4f10"/>
    <p:sldId xmlns:r="http://schemas.openxmlformats.org/officeDocument/2006/relationships" id="257" r:id="R0f5d7771a8764380"/>
    <p:sldId xmlns:r="http://schemas.openxmlformats.org/officeDocument/2006/relationships" id="258" r:id="R0a22402a3a2c4007"/>
    <p:sldId xmlns:r="http://schemas.openxmlformats.org/officeDocument/2006/relationships" id="259" r:id="Rb0fe7e1a65594904"/>
    <p:sldId xmlns:r="http://schemas.openxmlformats.org/officeDocument/2006/relationships" id="260" r:id="Re56b5661fdb94c16"/>
    <p:sldId xmlns:r="http://schemas.openxmlformats.org/officeDocument/2006/relationships" id="261" r:id="Re1c44244715143a7"/>
    <p:sldId xmlns:r="http://schemas.openxmlformats.org/officeDocument/2006/relationships" id="262" r:id="Ra784c05d28d849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236f41d25149fb" /><Relationship Type="http://schemas.openxmlformats.org/officeDocument/2006/relationships/slide" Target="/ppt/slides/slide1.xml" Id="R1a04b530af5a4f10" /><Relationship Type="http://schemas.openxmlformats.org/officeDocument/2006/relationships/slide" Target="/ppt/slides/slide2.xml" Id="R0f5d7771a8764380" /><Relationship Type="http://schemas.openxmlformats.org/officeDocument/2006/relationships/slide" Target="/ppt/slides/slide3.xml" Id="R0a22402a3a2c4007" /><Relationship Type="http://schemas.openxmlformats.org/officeDocument/2006/relationships/slide" Target="/ppt/slides/slide4.xml" Id="Rb0fe7e1a65594904" /><Relationship Type="http://schemas.openxmlformats.org/officeDocument/2006/relationships/slide" Target="/ppt/slides/slide5.xml" Id="Re56b5661fdb94c16" /><Relationship Type="http://schemas.openxmlformats.org/officeDocument/2006/relationships/slide" Target="/ppt/slides/slide6.xml" Id="Re1c44244715143a7" /><Relationship Type="http://schemas.openxmlformats.org/officeDocument/2006/relationships/slide" Target="/ppt/slides/slide7.xml" Id="Ra784c05d28d849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3f277fd9d444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a0fb956fc4eba" /><Relationship Type="http://schemas.openxmlformats.org/officeDocument/2006/relationships/theme" Target="/ppt/slideMasters/theme/theme1.xml" Id="R9cb37b87ea4744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9a0fb956fc4e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16a91d6cd48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8669fcf6f4a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8d909cc524e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a73be40454c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a50a6675643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f862640f940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43875017740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NORTHLIGHT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NORTHLIGHT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15 624 753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776 596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6 191 150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6 893 349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SYNNØVE KRISTINE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Kråkstadveien 116B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