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06a23cd7b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3bef8a60048bf"/>
  </p:sldMasterIdLst>
  <p:sldIdLst>
    <p:sldId xmlns:r="http://schemas.openxmlformats.org/officeDocument/2006/relationships" id="256" r:id="R5c01342f88564a32"/>
    <p:sldId xmlns:r="http://schemas.openxmlformats.org/officeDocument/2006/relationships" id="257" r:id="R836f6d2002934c3b"/>
    <p:sldId xmlns:r="http://schemas.openxmlformats.org/officeDocument/2006/relationships" id="258" r:id="R726a752e32494597"/>
    <p:sldId xmlns:r="http://schemas.openxmlformats.org/officeDocument/2006/relationships" id="259" r:id="R924218afeb704649"/>
    <p:sldId xmlns:r="http://schemas.openxmlformats.org/officeDocument/2006/relationships" id="260" r:id="R075f4b8ea07b43a4"/>
    <p:sldId xmlns:r="http://schemas.openxmlformats.org/officeDocument/2006/relationships" id="261" r:id="R8e7a7f6c9f7f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3bef8a60048bf" /><Relationship Type="http://schemas.openxmlformats.org/officeDocument/2006/relationships/slide" Target="/ppt/slides/slide1.xml" Id="R5c01342f88564a32" /><Relationship Type="http://schemas.openxmlformats.org/officeDocument/2006/relationships/slide" Target="/ppt/slides/slide2.xml" Id="R836f6d2002934c3b" /><Relationship Type="http://schemas.openxmlformats.org/officeDocument/2006/relationships/slide" Target="/ppt/slides/slide3.xml" Id="R726a752e32494597" /><Relationship Type="http://schemas.openxmlformats.org/officeDocument/2006/relationships/slide" Target="/ppt/slides/slide4.xml" Id="R924218afeb704649" /><Relationship Type="http://schemas.openxmlformats.org/officeDocument/2006/relationships/slide" Target="/ppt/slides/slide5.xml" Id="R075f4b8ea07b43a4" /><Relationship Type="http://schemas.openxmlformats.org/officeDocument/2006/relationships/slide" Target="/ppt/slides/slide6.xml" Id="R8e7a7f6c9f7f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7cd6ed064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761b667914310" /><Relationship Type="http://schemas.openxmlformats.org/officeDocument/2006/relationships/theme" Target="/ppt/slideMasters/theme/theme1.xml" Id="Ra7c72893a391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761b6679143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76f419a246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d144e5f6b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8eddc5621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d4f6584a4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5fd2b068a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e07b254f2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