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0edcddb61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90b2948d8843eb"/>
  </p:sldMasterIdLst>
  <p:sldIdLst>
    <p:sldId xmlns:r="http://schemas.openxmlformats.org/officeDocument/2006/relationships" id="256" r:id="Rda3e691c06454c2f"/>
    <p:sldId xmlns:r="http://schemas.openxmlformats.org/officeDocument/2006/relationships" id="257" r:id="Rf36b1dd295974a9b"/>
    <p:sldId xmlns:r="http://schemas.openxmlformats.org/officeDocument/2006/relationships" id="258" r:id="Rc2a9e7cb757c44ca"/>
    <p:sldId xmlns:r="http://schemas.openxmlformats.org/officeDocument/2006/relationships" id="259" r:id="R67ca7a5769fb4d67"/>
    <p:sldId xmlns:r="http://schemas.openxmlformats.org/officeDocument/2006/relationships" id="260" r:id="R054588174e0241fb"/>
    <p:sldId xmlns:r="http://schemas.openxmlformats.org/officeDocument/2006/relationships" id="261" r:id="R02af416a1e3e4fb9"/>
    <p:sldId xmlns:r="http://schemas.openxmlformats.org/officeDocument/2006/relationships" id="262" r:id="R9f254f7fc525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90b2948d8843eb" /><Relationship Type="http://schemas.openxmlformats.org/officeDocument/2006/relationships/slide" Target="/ppt/slides/slide1.xml" Id="Rda3e691c06454c2f" /><Relationship Type="http://schemas.openxmlformats.org/officeDocument/2006/relationships/slide" Target="/ppt/slides/slide2.xml" Id="Rf36b1dd295974a9b" /><Relationship Type="http://schemas.openxmlformats.org/officeDocument/2006/relationships/slide" Target="/ppt/slides/slide3.xml" Id="Rc2a9e7cb757c44ca" /><Relationship Type="http://schemas.openxmlformats.org/officeDocument/2006/relationships/slide" Target="/ppt/slides/slide4.xml" Id="R67ca7a5769fb4d67" /><Relationship Type="http://schemas.openxmlformats.org/officeDocument/2006/relationships/slide" Target="/ppt/slides/slide5.xml" Id="R054588174e0241fb" /><Relationship Type="http://schemas.openxmlformats.org/officeDocument/2006/relationships/slide" Target="/ppt/slides/slide6.xml" Id="R02af416a1e3e4fb9" /><Relationship Type="http://schemas.openxmlformats.org/officeDocument/2006/relationships/slide" Target="/ppt/slides/slide7.xml" Id="R9f254f7fc525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c2a61276e48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ba15899234099" /><Relationship Type="http://schemas.openxmlformats.org/officeDocument/2006/relationships/theme" Target="/ppt/slideMasters/theme/theme1.xml" Id="R467e692cf963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ba1589923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01057087f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cbe397a134f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26d5ec00144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8d6e741ea49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fb19cdcc24e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fc8d53b145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c920e15d0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