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4d69fea752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74ad799d14f45"/>
  </p:sldMasterIdLst>
  <p:sldIdLst>
    <p:sldId xmlns:r="http://schemas.openxmlformats.org/officeDocument/2006/relationships" id="256" r:id="R5214654693cc4aab"/>
    <p:sldId xmlns:r="http://schemas.openxmlformats.org/officeDocument/2006/relationships" id="257" r:id="R9eac9c0abc7f475e"/>
    <p:sldId xmlns:r="http://schemas.openxmlformats.org/officeDocument/2006/relationships" id="258" r:id="Rce33d6408df54d6f"/>
    <p:sldId xmlns:r="http://schemas.openxmlformats.org/officeDocument/2006/relationships" id="259" r:id="R6ffbc46d02014323"/>
    <p:sldId xmlns:r="http://schemas.openxmlformats.org/officeDocument/2006/relationships" id="260" r:id="R24dc27c0b9f64ea9"/>
    <p:sldId xmlns:r="http://schemas.openxmlformats.org/officeDocument/2006/relationships" id="261" r:id="Re673a6d2e5014661"/>
    <p:sldId xmlns:r="http://schemas.openxmlformats.org/officeDocument/2006/relationships" id="262" r:id="R3f3db5c5156c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74ad799d14f45" /><Relationship Type="http://schemas.openxmlformats.org/officeDocument/2006/relationships/slide" Target="/ppt/slides/slide1.xml" Id="R5214654693cc4aab" /><Relationship Type="http://schemas.openxmlformats.org/officeDocument/2006/relationships/slide" Target="/ppt/slides/slide2.xml" Id="R9eac9c0abc7f475e" /><Relationship Type="http://schemas.openxmlformats.org/officeDocument/2006/relationships/slide" Target="/ppt/slides/slide3.xml" Id="Rce33d6408df54d6f" /><Relationship Type="http://schemas.openxmlformats.org/officeDocument/2006/relationships/slide" Target="/ppt/slides/slide4.xml" Id="R6ffbc46d02014323" /><Relationship Type="http://schemas.openxmlformats.org/officeDocument/2006/relationships/slide" Target="/ppt/slides/slide5.xml" Id="R24dc27c0b9f64ea9" /><Relationship Type="http://schemas.openxmlformats.org/officeDocument/2006/relationships/slide" Target="/ppt/slides/slide6.xml" Id="Re673a6d2e5014661" /><Relationship Type="http://schemas.openxmlformats.org/officeDocument/2006/relationships/slide" Target="/ppt/slides/slide7.xml" Id="R3f3db5c5156c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a33f467f944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66feafeaa4335" /><Relationship Type="http://schemas.openxmlformats.org/officeDocument/2006/relationships/theme" Target="/ppt/slideMasters/theme/theme1.xml" Id="R1b343f24a61640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166feafeaa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2e2d4371f4c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d1d32436f4b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52e4e46d94b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b8ccda506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d4e31ed5c4c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32857ba634e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9fef1df224f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