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96d8976e8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ab2a1f5114593"/>
  </p:sldMasterIdLst>
  <p:sldIdLst>
    <p:sldId xmlns:r="http://schemas.openxmlformats.org/officeDocument/2006/relationships" id="256" r:id="R84decb731db7430c"/>
    <p:sldId xmlns:r="http://schemas.openxmlformats.org/officeDocument/2006/relationships" id="257" r:id="R9e5a81dff378410f"/>
    <p:sldId xmlns:r="http://schemas.openxmlformats.org/officeDocument/2006/relationships" id="258" r:id="Ra4e1a9b477d340d0"/>
    <p:sldId xmlns:r="http://schemas.openxmlformats.org/officeDocument/2006/relationships" id="259" r:id="R9b91125b70464de0"/>
    <p:sldId xmlns:r="http://schemas.openxmlformats.org/officeDocument/2006/relationships" id="260" r:id="R36fe5382cb2342c2"/>
    <p:sldId xmlns:r="http://schemas.openxmlformats.org/officeDocument/2006/relationships" id="261" r:id="R0c211d4b40a94c5e"/>
    <p:sldId xmlns:r="http://schemas.openxmlformats.org/officeDocument/2006/relationships" id="262" r:id="R7405a56155ed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ab2a1f5114593" /><Relationship Type="http://schemas.openxmlformats.org/officeDocument/2006/relationships/slide" Target="/ppt/slides/slide1.xml" Id="R84decb731db7430c" /><Relationship Type="http://schemas.openxmlformats.org/officeDocument/2006/relationships/slide" Target="/ppt/slides/slide2.xml" Id="R9e5a81dff378410f" /><Relationship Type="http://schemas.openxmlformats.org/officeDocument/2006/relationships/slide" Target="/ppt/slides/slide3.xml" Id="Ra4e1a9b477d340d0" /><Relationship Type="http://schemas.openxmlformats.org/officeDocument/2006/relationships/slide" Target="/ppt/slides/slide4.xml" Id="R9b91125b70464de0" /><Relationship Type="http://schemas.openxmlformats.org/officeDocument/2006/relationships/slide" Target="/ppt/slides/slide5.xml" Id="R36fe5382cb2342c2" /><Relationship Type="http://schemas.openxmlformats.org/officeDocument/2006/relationships/slide" Target="/ppt/slides/slide6.xml" Id="R0c211d4b40a94c5e" /><Relationship Type="http://schemas.openxmlformats.org/officeDocument/2006/relationships/slide" Target="/ppt/slides/slide7.xml" Id="R7405a56155ed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44be77322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6be757624231" /><Relationship Type="http://schemas.openxmlformats.org/officeDocument/2006/relationships/theme" Target="/ppt/slideMasters/theme/theme1.xml" Id="R93855c92016c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66be75762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81927e5c0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67a5222fa44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2b725aeb5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f577395324d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1e7f722f1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17ad023b04e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ec896ccb2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