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f6596e13144f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232c50e59c40be"/>
  </p:sldMasterIdLst>
  <p:sldIdLst>
    <p:sldId xmlns:r="http://schemas.openxmlformats.org/officeDocument/2006/relationships" id="256" r:id="Rc1d1ab56d0ff4b05"/>
    <p:sldId xmlns:r="http://schemas.openxmlformats.org/officeDocument/2006/relationships" id="257" r:id="R66835ba9ad764cd5"/>
    <p:sldId xmlns:r="http://schemas.openxmlformats.org/officeDocument/2006/relationships" id="258" r:id="R76d6c956530e41a8"/>
    <p:sldId xmlns:r="http://schemas.openxmlformats.org/officeDocument/2006/relationships" id="259" r:id="Rfb4a65ce5f424203"/>
    <p:sldId xmlns:r="http://schemas.openxmlformats.org/officeDocument/2006/relationships" id="260" r:id="Rcbdccfb33f3149fe"/>
    <p:sldId xmlns:r="http://schemas.openxmlformats.org/officeDocument/2006/relationships" id="261" r:id="R4ddab46eb20d4d6f"/>
    <p:sldId xmlns:r="http://schemas.openxmlformats.org/officeDocument/2006/relationships" id="262" r:id="Rd595dea3c3e84a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232c50e59c40be" /><Relationship Type="http://schemas.openxmlformats.org/officeDocument/2006/relationships/slide" Target="/ppt/slides/slide1.xml" Id="Rc1d1ab56d0ff4b05" /><Relationship Type="http://schemas.openxmlformats.org/officeDocument/2006/relationships/slide" Target="/ppt/slides/slide2.xml" Id="R66835ba9ad764cd5" /><Relationship Type="http://schemas.openxmlformats.org/officeDocument/2006/relationships/slide" Target="/ppt/slides/slide3.xml" Id="R76d6c956530e41a8" /><Relationship Type="http://schemas.openxmlformats.org/officeDocument/2006/relationships/slide" Target="/ppt/slides/slide4.xml" Id="Rfb4a65ce5f424203" /><Relationship Type="http://schemas.openxmlformats.org/officeDocument/2006/relationships/slide" Target="/ppt/slides/slide5.xml" Id="Rcbdccfb33f3149fe" /><Relationship Type="http://schemas.openxmlformats.org/officeDocument/2006/relationships/slide" Target="/ppt/slides/slide6.xml" Id="R4ddab46eb20d4d6f" /><Relationship Type="http://schemas.openxmlformats.org/officeDocument/2006/relationships/slide" Target="/ppt/slides/slide7.xml" Id="Rd595dea3c3e84a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429ffa2b884a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d23af04334439" /><Relationship Type="http://schemas.openxmlformats.org/officeDocument/2006/relationships/theme" Target="/ppt/slideMasters/theme/theme1.xml" Id="R04a48ef7a5b64c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7d23af043344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9efb4b1c743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2b48e3ef543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b75ade33b4c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4727918744d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898b49a2f42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a5214fa4540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0cc92c0f84e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JEPPES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JEPPES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−216 891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2 220 574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25 792 134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26 433 375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GULBRANDSEN JEPPE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Åsheimveien 140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1461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922 121 621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