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3f9363a1d94f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07d11479e64a21"/>
  </p:sldMasterIdLst>
  <p:sldIdLst>
    <p:sldId xmlns:r="http://schemas.openxmlformats.org/officeDocument/2006/relationships" id="256" r:id="R1768322aba914e56"/>
    <p:sldId xmlns:r="http://schemas.openxmlformats.org/officeDocument/2006/relationships" id="257" r:id="Ra6b8143bf2e247e2"/>
    <p:sldId xmlns:r="http://schemas.openxmlformats.org/officeDocument/2006/relationships" id="258" r:id="Rfa3c1268ba494461"/>
    <p:sldId xmlns:r="http://schemas.openxmlformats.org/officeDocument/2006/relationships" id="259" r:id="Ra4ed2d85b8ad456e"/>
    <p:sldId xmlns:r="http://schemas.openxmlformats.org/officeDocument/2006/relationships" id="260" r:id="R60a1cd8474594e2d"/>
    <p:sldId xmlns:r="http://schemas.openxmlformats.org/officeDocument/2006/relationships" id="261" r:id="R00d85f1598064b8e"/>
    <p:sldId xmlns:r="http://schemas.openxmlformats.org/officeDocument/2006/relationships" id="262" r:id="R46390dc1ac054e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7d11479e64a21" /><Relationship Type="http://schemas.openxmlformats.org/officeDocument/2006/relationships/slide" Target="/ppt/slides/slide1.xml" Id="R1768322aba914e56" /><Relationship Type="http://schemas.openxmlformats.org/officeDocument/2006/relationships/slide" Target="/ppt/slides/slide2.xml" Id="Ra6b8143bf2e247e2" /><Relationship Type="http://schemas.openxmlformats.org/officeDocument/2006/relationships/slide" Target="/ppt/slides/slide3.xml" Id="Rfa3c1268ba494461" /><Relationship Type="http://schemas.openxmlformats.org/officeDocument/2006/relationships/slide" Target="/ppt/slides/slide4.xml" Id="Ra4ed2d85b8ad456e" /><Relationship Type="http://schemas.openxmlformats.org/officeDocument/2006/relationships/slide" Target="/ppt/slides/slide5.xml" Id="R60a1cd8474594e2d" /><Relationship Type="http://schemas.openxmlformats.org/officeDocument/2006/relationships/slide" Target="/ppt/slides/slide6.xml" Id="R00d85f1598064b8e" /><Relationship Type="http://schemas.openxmlformats.org/officeDocument/2006/relationships/slide" Target="/ppt/slides/slide7.xml" Id="R46390dc1ac054e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9714de2794b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d339d9f3a4b42" /><Relationship Type="http://schemas.openxmlformats.org/officeDocument/2006/relationships/theme" Target="/ppt/slideMasters/theme/theme1.xml" Id="R622f830f122b45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0d339d9f3a4b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9d17b6e2441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21e33bb134b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7457e9c234d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b12b546324f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2ca91d34e41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80e537d6e47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7717537e444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BYGG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HARALD-JOHANNES STØVLAND 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BREDE TVETE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