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c8a341c29d48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c97e4bb58f4493"/>
  </p:sldMasterIdLst>
  <p:sldIdLst>
    <p:sldId xmlns:r="http://schemas.openxmlformats.org/officeDocument/2006/relationships" id="256" r:id="Rdc981caacd0947b4"/>
    <p:sldId xmlns:r="http://schemas.openxmlformats.org/officeDocument/2006/relationships" id="257" r:id="Rc7f4a2c0d4f64441"/>
    <p:sldId xmlns:r="http://schemas.openxmlformats.org/officeDocument/2006/relationships" id="258" r:id="R859a5b6d61f7468f"/>
    <p:sldId xmlns:r="http://schemas.openxmlformats.org/officeDocument/2006/relationships" id="259" r:id="R579b036bbacf4f3f"/>
    <p:sldId xmlns:r="http://schemas.openxmlformats.org/officeDocument/2006/relationships" id="260" r:id="Rd747cc7dc20741d8"/>
    <p:sldId xmlns:r="http://schemas.openxmlformats.org/officeDocument/2006/relationships" id="261" r:id="R6ba31b9632d5465f"/>
    <p:sldId xmlns:r="http://schemas.openxmlformats.org/officeDocument/2006/relationships" id="262" r:id="Re7266a2b14af42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c97e4bb58f4493" /><Relationship Type="http://schemas.openxmlformats.org/officeDocument/2006/relationships/slide" Target="/ppt/slides/slide1.xml" Id="Rdc981caacd0947b4" /><Relationship Type="http://schemas.openxmlformats.org/officeDocument/2006/relationships/slide" Target="/ppt/slides/slide2.xml" Id="Rc7f4a2c0d4f64441" /><Relationship Type="http://schemas.openxmlformats.org/officeDocument/2006/relationships/slide" Target="/ppt/slides/slide3.xml" Id="R859a5b6d61f7468f" /><Relationship Type="http://schemas.openxmlformats.org/officeDocument/2006/relationships/slide" Target="/ppt/slides/slide4.xml" Id="R579b036bbacf4f3f" /><Relationship Type="http://schemas.openxmlformats.org/officeDocument/2006/relationships/slide" Target="/ppt/slides/slide5.xml" Id="Rd747cc7dc20741d8" /><Relationship Type="http://schemas.openxmlformats.org/officeDocument/2006/relationships/slide" Target="/ppt/slides/slide6.xml" Id="R6ba31b9632d5465f" /><Relationship Type="http://schemas.openxmlformats.org/officeDocument/2006/relationships/slide" Target="/ppt/slides/slide7.xml" Id="Re7266a2b14af42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9b5221a1e945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b12d80c8347ea" /><Relationship Type="http://schemas.openxmlformats.org/officeDocument/2006/relationships/theme" Target="/ppt/slideMasters/theme/theme1.xml" Id="Rba8898d294cd47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4b12d80c8347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7a17f798446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ac5e9150644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224433f644e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85922de154c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e4d9ee6764b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0b8113ce843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6b673c0f343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KAJO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KAJO INVEST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139 891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1 940 351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2 190 351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ANKER-RASCH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Johan Anker-Rasch, Hoslejordet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922 354 413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KAJO INVEST AS</a:t>
            </a:r>
          </a:p>
        </p:txBody>
      </p:sp>
    </p:spTree>
  </p:cSld>
  <p:clrMapOvr>
    <a:masterClrMapping xmlns:a="http://schemas.openxmlformats.org/drawingml/2006/main"/>
  </p:clrMapOvr>
</p:sld>
</file>