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b21ee10d0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4df757d26446c6"/>
  </p:sldMasterIdLst>
  <p:sldIdLst>
    <p:sldId xmlns:r="http://schemas.openxmlformats.org/officeDocument/2006/relationships" id="256" r:id="R88fa6e83ca7c4b8b"/>
    <p:sldId xmlns:r="http://schemas.openxmlformats.org/officeDocument/2006/relationships" id="257" r:id="R8ffe8f99e95b4741"/>
    <p:sldId xmlns:r="http://schemas.openxmlformats.org/officeDocument/2006/relationships" id="258" r:id="R73d21801017a4de5"/>
    <p:sldId xmlns:r="http://schemas.openxmlformats.org/officeDocument/2006/relationships" id="259" r:id="Rff7ac6e2df0a4d0c"/>
    <p:sldId xmlns:r="http://schemas.openxmlformats.org/officeDocument/2006/relationships" id="260" r:id="Re65aca714af045c4"/>
    <p:sldId xmlns:r="http://schemas.openxmlformats.org/officeDocument/2006/relationships" id="261" r:id="R7741f93b71664e8e"/>
    <p:sldId xmlns:r="http://schemas.openxmlformats.org/officeDocument/2006/relationships" id="262" r:id="Rf10ed76c203f47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df757d26446c6" /><Relationship Type="http://schemas.openxmlformats.org/officeDocument/2006/relationships/slide" Target="/ppt/slides/slide1.xml" Id="R88fa6e83ca7c4b8b" /><Relationship Type="http://schemas.openxmlformats.org/officeDocument/2006/relationships/slide" Target="/ppt/slides/slide2.xml" Id="R8ffe8f99e95b4741" /><Relationship Type="http://schemas.openxmlformats.org/officeDocument/2006/relationships/slide" Target="/ppt/slides/slide3.xml" Id="R73d21801017a4de5" /><Relationship Type="http://schemas.openxmlformats.org/officeDocument/2006/relationships/slide" Target="/ppt/slides/slide4.xml" Id="Rff7ac6e2df0a4d0c" /><Relationship Type="http://schemas.openxmlformats.org/officeDocument/2006/relationships/slide" Target="/ppt/slides/slide5.xml" Id="Re65aca714af045c4" /><Relationship Type="http://schemas.openxmlformats.org/officeDocument/2006/relationships/slide" Target="/ppt/slides/slide6.xml" Id="R7741f93b71664e8e" /><Relationship Type="http://schemas.openxmlformats.org/officeDocument/2006/relationships/slide" Target="/ppt/slides/slide7.xml" Id="Rf10ed76c203f47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538c8c0ca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803e9e32f47cd" /><Relationship Type="http://schemas.openxmlformats.org/officeDocument/2006/relationships/theme" Target="/ppt/slideMasters/theme/theme1.xml" Id="R5e6f59004db148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b803e9e32f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6e3404a2f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32a03d02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da2f43e9b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c72d9de77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0123d85ec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b14adfa8a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6dcc93f98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