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eef5ca2afe42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5fbd426456439b"/>
  </p:sldMasterIdLst>
  <p:sldIdLst>
    <p:sldId xmlns:r="http://schemas.openxmlformats.org/officeDocument/2006/relationships" id="256" r:id="R961f38bb786f4416"/>
    <p:sldId xmlns:r="http://schemas.openxmlformats.org/officeDocument/2006/relationships" id="257" r:id="R61c76577542b4be3"/>
    <p:sldId xmlns:r="http://schemas.openxmlformats.org/officeDocument/2006/relationships" id="258" r:id="R251464433dba473b"/>
    <p:sldId xmlns:r="http://schemas.openxmlformats.org/officeDocument/2006/relationships" id="259" r:id="R669c08b50b5e4020"/>
    <p:sldId xmlns:r="http://schemas.openxmlformats.org/officeDocument/2006/relationships" id="260" r:id="R4b5d8c0565b1443a"/>
    <p:sldId xmlns:r="http://schemas.openxmlformats.org/officeDocument/2006/relationships" id="261" r:id="Rb72630a0313f4ca9"/>
    <p:sldId xmlns:r="http://schemas.openxmlformats.org/officeDocument/2006/relationships" id="262" r:id="Re48c18beac5941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5fbd426456439b" /><Relationship Type="http://schemas.openxmlformats.org/officeDocument/2006/relationships/slide" Target="/ppt/slides/slide1.xml" Id="R961f38bb786f4416" /><Relationship Type="http://schemas.openxmlformats.org/officeDocument/2006/relationships/slide" Target="/ppt/slides/slide2.xml" Id="R61c76577542b4be3" /><Relationship Type="http://schemas.openxmlformats.org/officeDocument/2006/relationships/slide" Target="/ppt/slides/slide3.xml" Id="R251464433dba473b" /><Relationship Type="http://schemas.openxmlformats.org/officeDocument/2006/relationships/slide" Target="/ppt/slides/slide4.xml" Id="R669c08b50b5e4020" /><Relationship Type="http://schemas.openxmlformats.org/officeDocument/2006/relationships/slide" Target="/ppt/slides/slide5.xml" Id="R4b5d8c0565b1443a" /><Relationship Type="http://schemas.openxmlformats.org/officeDocument/2006/relationships/slide" Target="/ppt/slides/slide6.xml" Id="Rb72630a0313f4ca9" /><Relationship Type="http://schemas.openxmlformats.org/officeDocument/2006/relationships/slide" Target="/ppt/slides/slide7.xml" Id="Re48c18beac5941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7ec7e077cf4d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0dbcc80a8487f" /><Relationship Type="http://schemas.openxmlformats.org/officeDocument/2006/relationships/theme" Target="/ppt/slideMasters/theme/theme1.xml" Id="R607f6e39dc5c4f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10dbcc80a848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fd732c8b14f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5300baabb4f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3c7b7c83140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f7b7c6ff642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a9bf0a11b4f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743c3200942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30736d7ca4c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LINDRE HOLDING AS ble etablert [år] og holder til i Eikangervåg.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JARGREN LINDA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MOLDSKRED REMI ANDRE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Mykingvegen 809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5913 Eikangervåg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923 008 721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