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831333beab84ed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7dd95b7e6d3438b"/>
  </p:sldMasterIdLst>
  <p:sldIdLst>
    <p:sldId xmlns:r="http://schemas.openxmlformats.org/officeDocument/2006/relationships" id="256" r:id="Rad78004174f74edf"/>
    <p:sldId xmlns:r="http://schemas.openxmlformats.org/officeDocument/2006/relationships" id="257" r:id="Reb43598dbd3149e7"/>
    <p:sldId xmlns:r="http://schemas.openxmlformats.org/officeDocument/2006/relationships" id="258" r:id="Rf1b6b93c86b245d5"/>
    <p:sldId xmlns:r="http://schemas.openxmlformats.org/officeDocument/2006/relationships" id="259" r:id="Ree9dd20995e745e7"/>
    <p:sldId xmlns:r="http://schemas.openxmlformats.org/officeDocument/2006/relationships" id="260" r:id="R6721f4dd41cc4c5a"/>
    <p:sldId xmlns:r="http://schemas.openxmlformats.org/officeDocument/2006/relationships" id="261" r:id="Rfaa8004643ab42ea"/>
    <p:sldId xmlns:r="http://schemas.openxmlformats.org/officeDocument/2006/relationships" id="262" r:id="R952c97e84dfe4c5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7dd95b7e6d3438b" /><Relationship Type="http://schemas.openxmlformats.org/officeDocument/2006/relationships/slide" Target="/ppt/slides/slide1.xml" Id="Rad78004174f74edf" /><Relationship Type="http://schemas.openxmlformats.org/officeDocument/2006/relationships/slide" Target="/ppt/slides/slide2.xml" Id="Reb43598dbd3149e7" /><Relationship Type="http://schemas.openxmlformats.org/officeDocument/2006/relationships/slide" Target="/ppt/slides/slide3.xml" Id="Rf1b6b93c86b245d5" /><Relationship Type="http://schemas.openxmlformats.org/officeDocument/2006/relationships/slide" Target="/ppt/slides/slide4.xml" Id="Ree9dd20995e745e7" /><Relationship Type="http://schemas.openxmlformats.org/officeDocument/2006/relationships/slide" Target="/ppt/slides/slide5.xml" Id="R6721f4dd41cc4c5a" /><Relationship Type="http://schemas.openxmlformats.org/officeDocument/2006/relationships/slide" Target="/ppt/slides/slide6.xml" Id="Rfaa8004643ab42ea" /><Relationship Type="http://schemas.openxmlformats.org/officeDocument/2006/relationships/slide" Target="/ppt/slides/slide7.xml" Id="R952c97e84dfe4c5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da3a4f5d12c48c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a5c202b8444a3d" /><Relationship Type="http://schemas.openxmlformats.org/officeDocument/2006/relationships/theme" Target="/ppt/slideMasters/theme/theme1.xml" Id="Ra044ed69d29d489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fa5c202b8444a3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0452cb02dd418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7534ae853b415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3ac607d2d64b0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5dd044a4d44e3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3cd67435e5410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226ca343b0416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70b2c980bc411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DANM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DANM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DANM HOLDING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DANM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DANM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DANM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297 800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102 230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167 934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618 714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690 012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DANM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TVEITEN DANIEL ANDREAS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DANM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Lillevannsveien 30B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0788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923 033 513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DANM HOLDING AS</a:t>
            </a:r>
          </a:p>
        </p:txBody>
      </p:sp>
    </p:spTree>
  </p:cSld>
  <p:clrMapOvr>
    <a:masterClrMapping xmlns:a="http://schemas.openxmlformats.org/drawingml/2006/main"/>
  </p:clrMapOvr>
</p:sld>
</file>