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2cd3b06cda42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9d64aa1324ac1"/>
  </p:sldMasterIdLst>
  <p:sldIdLst>
    <p:sldId xmlns:r="http://schemas.openxmlformats.org/officeDocument/2006/relationships" id="256" r:id="R40d6172f50764c2e"/>
    <p:sldId xmlns:r="http://schemas.openxmlformats.org/officeDocument/2006/relationships" id="257" r:id="R647e7ecb3c8c435c"/>
    <p:sldId xmlns:r="http://schemas.openxmlformats.org/officeDocument/2006/relationships" id="258" r:id="R6607168175774597"/>
    <p:sldId xmlns:r="http://schemas.openxmlformats.org/officeDocument/2006/relationships" id="259" r:id="R7ed211a07be14d84"/>
    <p:sldId xmlns:r="http://schemas.openxmlformats.org/officeDocument/2006/relationships" id="260" r:id="R2932be0ca6734c7c"/>
    <p:sldId xmlns:r="http://schemas.openxmlformats.org/officeDocument/2006/relationships" id="261" r:id="R0af58b07ac1c4a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9d64aa1324ac1" /><Relationship Type="http://schemas.openxmlformats.org/officeDocument/2006/relationships/slide" Target="/ppt/slides/slide1.xml" Id="R40d6172f50764c2e" /><Relationship Type="http://schemas.openxmlformats.org/officeDocument/2006/relationships/slide" Target="/ppt/slides/slide2.xml" Id="R647e7ecb3c8c435c" /><Relationship Type="http://schemas.openxmlformats.org/officeDocument/2006/relationships/slide" Target="/ppt/slides/slide3.xml" Id="R6607168175774597" /><Relationship Type="http://schemas.openxmlformats.org/officeDocument/2006/relationships/slide" Target="/ppt/slides/slide4.xml" Id="R7ed211a07be14d84" /><Relationship Type="http://schemas.openxmlformats.org/officeDocument/2006/relationships/slide" Target="/ppt/slides/slide5.xml" Id="R2932be0ca6734c7c" /><Relationship Type="http://schemas.openxmlformats.org/officeDocument/2006/relationships/slide" Target="/ppt/slides/slide6.xml" Id="R0af58b07ac1c4a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fa46714904b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67de107904013" /><Relationship Type="http://schemas.openxmlformats.org/officeDocument/2006/relationships/theme" Target="/ppt/slideMasters/theme/theme1.xml" Id="Rb718296186a747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167de1079040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74ca591ed4e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4cb26521848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402ef9e2945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104ec708ed42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9cc52bd4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31dfffd134b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