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12b716889b41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b63eab902446f1"/>
  </p:sldMasterIdLst>
  <p:sldIdLst>
    <p:sldId xmlns:r="http://schemas.openxmlformats.org/officeDocument/2006/relationships" id="256" r:id="R248ed0ea09eb4184"/>
    <p:sldId xmlns:r="http://schemas.openxmlformats.org/officeDocument/2006/relationships" id="257" r:id="Rfae6b8f9b95246c5"/>
    <p:sldId xmlns:r="http://schemas.openxmlformats.org/officeDocument/2006/relationships" id="258" r:id="R478af22201574fa2"/>
    <p:sldId xmlns:r="http://schemas.openxmlformats.org/officeDocument/2006/relationships" id="259" r:id="Rf4bc99b8cc634063"/>
    <p:sldId xmlns:r="http://schemas.openxmlformats.org/officeDocument/2006/relationships" id="260" r:id="Rcf93a0641fdf4a98"/>
    <p:sldId xmlns:r="http://schemas.openxmlformats.org/officeDocument/2006/relationships" id="261" r:id="Rd1f545cc63b44ad1"/>
    <p:sldId xmlns:r="http://schemas.openxmlformats.org/officeDocument/2006/relationships" id="262" r:id="R5435277b6eb347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b63eab902446f1" /><Relationship Type="http://schemas.openxmlformats.org/officeDocument/2006/relationships/slide" Target="/ppt/slides/slide1.xml" Id="R248ed0ea09eb4184" /><Relationship Type="http://schemas.openxmlformats.org/officeDocument/2006/relationships/slide" Target="/ppt/slides/slide2.xml" Id="Rfae6b8f9b95246c5" /><Relationship Type="http://schemas.openxmlformats.org/officeDocument/2006/relationships/slide" Target="/ppt/slides/slide3.xml" Id="R478af22201574fa2" /><Relationship Type="http://schemas.openxmlformats.org/officeDocument/2006/relationships/slide" Target="/ppt/slides/slide4.xml" Id="Rf4bc99b8cc634063" /><Relationship Type="http://schemas.openxmlformats.org/officeDocument/2006/relationships/slide" Target="/ppt/slides/slide5.xml" Id="Rcf93a0641fdf4a98" /><Relationship Type="http://schemas.openxmlformats.org/officeDocument/2006/relationships/slide" Target="/ppt/slides/slide6.xml" Id="Rd1f545cc63b44ad1" /><Relationship Type="http://schemas.openxmlformats.org/officeDocument/2006/relationships/slide" Target="/ppt/slides/slide7.xml" Id="R5435277b6eb347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caedd2807c49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bebe41e494ed7" /><Relationship Type="http://schemas.openxmlformats.org/officeDocument/2006/relationships/theme" Target="/ppt/slideMasters/theme/theme1.xml" Id="R26eb558718f949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3bebe41e494e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5740fc2c44c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0da8f303349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7d6a12a124b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ba233a3bd49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7b96f2d3744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f383e634c48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35370ddb247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ALFANOR 19195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ALFANOR 19195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ALFANOR 19195 AS ble etablert [år] og holder til i Klavestadhaugen.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ALFANOR 19195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ALFANOR 19195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ALFANOR 19195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−2 710 475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13 353 567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404 337 258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416 524 538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ALFANOR 19195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LINDSTAD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ALFANOR 19195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Sandstadveien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1743 Klavestadhaugen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923 347 607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ALFANOR 19195 AS</a:t>
            </a:r>
          </a:p>
        </p:txBody>
      </p:sp>
    </p:spTree>
  </p:cSld>
  <p:clrMapOvr>
    <a:masterClrMapping xmlns:a="http://schemas.openxmlformats.org/drawingml/2006/main"/>
  </p:clrMapOvr>
</p:sld>
</file>