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fa74b1d26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e48a71e244a0d"/>
  </p:sldMasterIdLst>
  <p:sldIdLst>
    <p:sldId xmlns:r="http://schemas.openxmlformats.org/officeDocument/2006/relationships" id="256" r:id="Rab03280bacdc4373"/>
    <p:sldId xmlns:r="http://schemas.openxmlformats.org/officeDocument/2006/relationships" id="257" r:id="R3ecf4570f39d454b"/>
    <p:sldId xmlns:r="http://schemas.openxmlformats.org/officeDocument/2006/relationships" id="258" r:id="R30fdd755e0a04f07"/>
    <p:sldId xmlns:r="http://schemas.openxmlformats.org/officeDocument/2006/relationships" id="259" r:id="R5a7c1eeae60943aa"/>
    <p:sldId xmlns:r="http://schemas.openxmlformats.org/officeDocument/2006/relationships" id="260" r:id="R81ef752af11b41ff"/>
    <p:sldId xmlns:r="http://schemas.openxmlformats.org/officeDocument/2006/relationships" id="261" r:id="Rbbbc07db2e3f4c79"/>
    <p:sldId xmlns:r="http://schemas.openxmlformats.org/officeDocument/2006/relationships" id="262" r:id="Re3e3f6cd53b948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e48a71e244a0d" /><Relationship Type="http://schemas.openxmlformats.org/officeDocument/2006/relationships/slide" Target="/ppt/slides/slide1.xml" Id="Rab03280bacdc4373" /><Relationship Type="http://schemas.openxmlformats.org/officeDocument/2006/relationships/slide" Target="/ppt/slides/slide2.xml" Id="R3ecf4570f39d454b" /><Relationship Type="http://schemas.openxmlformats.org/officeDocument/2006/relationships/slide" Target="/ppt/slides/slide3.xml" Id="R30fdd755e0a04f07" /><Relationship Type="http://schemas.openxmlformats.org/officeDocument/2006/relationships/slide" Target="/ppt/slides/slide4.xml" Id="R5a7c1eeae60943aa" /><Relationship Type="http://schemas.openxmlformats.org/officeDocument/2006/relationships/slide" Target="/ppt/slides/slide5.xml" Id="R81ef752af11b41ff" /><Relationship Type="http://schemas.openxmlformats.org/officeDocument/2006/relationships/slide" Target="/ppt/slides/slide6.xml" Id="Rbbbc07db2e3f4c79" /><Relationship Type="http://schemas.openxmlformats.org/officeDocument/2006/relationships/slide" Target="/ppt/slides/slide7.xml" Id="Re3e3f6cd53b948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188f60cbb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ba1b31f504dda" /><Relationship Type="http://schemas.openxmlformats.org/officeDocument/2006/relationships/theme" Target="/ppt/slideMasters/theme/theme1.xml" Id="R8597403b780f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ba1b31f50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df34b909b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23a3133a3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a54375780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fc336e681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f6b6c7384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57746a274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a0dc4b704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