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cf1564486d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bd787d75cc4ec7"/>
  </p:sldMasterIdLst>
  <p:sldIdLst>
    <p:sldId xmlns:r="http://schemas.openxmlformats.org/officeDocument/2006/relationships" id="256" r:id="R05e7f9b4221c4255"/>
    <p:sldId xmlns:r="http://schemas.openxmlformats.org/officeDocument/2006/relationships" id="257" r:id="R25ce2a62ad584594"/>
    <p:sldId xmlns:r="http://schemas.openxmlformats.org/officeDocument/2006/relationships" id="258" r:id="Rc81c278fcdac4b17"/>
    <p:sldId xmlns:r="http://schemas.openxmlformats.org/officeDocument/2006/relationships" id="259" r:id="R862c234a38544304"/>
    <p:sldId xmlns:r="http://schemas.openxmlformats.org/officeDocument/2006/relationships" id="260" r:id="Rc8633fb24b1543d6"/>
    <p:sldId xmlns:r="http://schemas.openxmlformats.org/officeDocument/2006/relationships" id="261" r:id="R28d024b0ba394dc4"/>
    <p:sldId xmlns:r="http://schemas.openxmlformats.org/officeDocument/2006/relationships" id="262" r:id="R4aecb8daac424b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d787d75cc4ec7" /><Relationship Type="http://schemas.openxmlformats.org/officeDocument/2006/relationships/slide" Target="/ppt/slides/slide1.xml" Id="R05e7f9b4221c4255" /><Relationship Type="http://schemas.openxmlformats.org/officeDocument/2006/relationships/slide" Target="/ppt/slides/slide2.xml" Id="R25ce2a62ad584594" /><Relationship Type="http://schemas.openxmlformats.org/officeDocument/2006/relationships/slide" Target="/ppt/slides/slide3.xml" Id="Rc81c278fcdac4b17" /><Relationship Type="http://schemas.openxmlformats.org/officeDocument/2006/relationships/slide" Target="/ppt/slides/slide4.xml" Id="R862c234a38544304" /><Relationship Type="http://schemas.openxmlformats.org/officeDocument/2006/relationships/slide" Target="/ppt/slides/slide5.xml" Id="Rc8633fb24b1543d6" /><Relationship Type="http://schemas.openxmlformats.org/officeDocument/2006/relationships/slide" Target="/ppt/slides/slide6.xml" Id="R28d024b0ba394dc4" /><Relationship Type="http://schemas.openxmlformats.org/officeDocument/2006/relationships/slide" Target="/ppt/slides/slide7.xml" Id="R4aecb8daac424b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a6d14cbd541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c485dee1f4e7a" /><Relationship Type="http://schemas.openxmlformats.org/officeDocument/2006/relationships/theme" Target="/ppt/slideMasters/theme/theme1.xml" Id="R7c5f5c9436aa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0c485dee1f4e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29887e1324c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90cf35637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e06152b7549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34d6eabb2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eb262576c44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7ae345e9c45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1c22dc988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