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693576d5c84b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fdb61d4eaf4075"/>
  </p:sldMasterIdLst>
  <p:sldIdLst>
    <p:sldId xmlns:r="http://schemas.openxmlformats.org/officeDocument/2006/relationships" id="256" r:id="R12d09ac722a54f24"/>
    <p:sldId xmlns:r="http://schemas.openxmlformats.org/officeDocument/2006/relationships" id="257" r:id="R46dfdcb97fa4468d"/>
    <p:sldId xmlns:r="http://schemas.openxmlformats.org/officeDocument/2006/relationships" id="258" r:id="Rd0556c52525b43e0"/>
    <p:sldId xmlns:r="http://schemas.openxmlformats.org/officeDocument/2006/relationships" id="259" r:id="Rdbe6f03c3b064ea4"/>
    <p:sldId xmlns:r="http://schemas.openxmlformats.org/officeDocument/2006/relationships" id="260" r:id="R95893eec37764a64"/>
    <p:sldId xmlns:r="http://schemas.openxmlformats.org/officeDocument/2006/relationships" id="261" r:id="R19a2e82c7b9342f0"/>
    <p:sldId xmlns:r="http://schemas.openxmlformats.org/officeDocument/2006/relationships" id="262" r:id="R41ad5906d5a4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db61d4eaf4075" /><Relationship Type="http://schemas.openxmlformats.org/officeDocument/2006/relationships/slide" Target="/ppt/slides/slide1.xml" Id="R12d09ac722a54f24" /><Relationship Type="http://schemas.openxmlformats.org/officeDocument/2006/relationships/slide" Target="/ppt/slides/slide2.xml" Id="R46dfdcb97fa4468d" /><Relationship Type="http://schemas.openxmlformats.org/officeDocument/2006/relationships/slide" Target="/ppt/slides/slide3.xml" Id="Rd0556c52525b43e0" /><Relationship Type="http://schemas.openxmlformats.org/officeDocument/2006/relationships/slide" Target="/ppt/slides/slide4.xml" Id="Rdbe6f03c3b064ea4" /><Relationship Type="http://schemas.openxmlformats.org/officeDocument/2006/relationships/slide" Target="/ppt/slides/slide5.xml" Id="R95893eec37764a64" /><Relationship Type="http://schemas.openxmlformats.org/officeDocument/2006/relationships/slide" Target="/ppt/slides/slide6.xml" Id="R19a2e82c7b9342f0" /><Relationship Type="http://schemas.openxmlformats.org/officeDocument/2006/relationships/slide" Target="/ppt/slides/slide7.xml" Id="R41ad5906d5a4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b0c7b652044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cac681c404e2a" /><Relationship Type="http://schemas.openxmlformats.org/officeDocument/2006/relationships/theme" Target="/ppt/slideMasters/theme/theme1.xml" Id="R6a6bf01904cb45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4cac681c404e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80196c11e4e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2fa7aa7514e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d235f857b4d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2bf1d7c3248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bf0c437394c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4bb0c585644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12afb664f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K&amp;H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K&amp;H UTVIKLING AS ble etablert [år] og holder til i Øystese.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722 524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823 517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KIM  –  68,7 %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HPT CONSULT AS  –  31,3 %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Kim Kristensen, Torpevegen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5610 Øystese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923 660 607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K&amp;H UTVIKLING AS</a:t>
            </a:r>
          </a:p>
        </p:txBody>
      </p:sp>
    </p:spTree>
  </p:cSld>
  <p:clrMapOvr>
    <a:masterClrMapping xmlns:a="http://schemas.openxmlformats.org/drawingml/2006/main"/>
  </p:clrMapOvr>
</p:sld>
</file>