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50b7dea13e4a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8128351249474f"/>
  </p:sldMasterIdLst>
  <p:sldIdLst>
    <p:sldId xmlns:r="http://schemas.openxmlformats.org/officeDocument/2006/relationships" id="256" r:id="Rad7ae14e803b40b6"/>
    <p:sldId xmlns:r="http://schemas.openxmlformats.org/officeDocument/2006/relationships" id="257" r:id="Rf3b771e26f7f431f"/>
    <p:sldId xmlns:r="http://schemas.openxmlformats.org/officeDocument/2006/relationships" id="258" r:id="Re32fde8929a841a3"/>
    <p:sldId xmlns:r="http://schemas.openxmlformats.org/officeDocument/2006/relationships" id="259" r:id="Rbef0f5a21a994d05"/>
    <p:sldId xmlns:r="http://schemas.openxmlformats.org/officeDocument/2006/relationships" id="260" r:id="Rc84a4c2a993b442c"/>
    <p:sldId xmlns:r="http://schemas.openxmlformats.org/officeDocument/2006/relationships" id="261" r:id="Rd41dbb33e6034dd2"/>
    <p:sldId xmlns:r="http://schemas.openxmlformats.org/officeDocument/2006/relationships" id="262" r:id="R243a957b614e4d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128351249474f" /><Relationship Type="http://schemas.openxmlformats.org/officeDocument/2006/relationships/slide" Target="/ppt/slides/slide1.xml" Id="Rad7ae14e803b40b6" /><Relationship Type="http://schemas.openxmlformats.org/officeDocument/2006/relationships/slide" Target="/ppt/slides/slide2.xml" Id="Rf3b771e26f7f431f" /><Relationship Type="http://schemas.openxmlformats.org/officeDocument/2006/relationships/slide" Target="/ppt/slides/slide3.xml" Id="Re32fde8929a841a3" /><Relationship Type="http://schemas.openxmlformats.org/officeDocument/2006/relationships/slide" Target="/ppt/slides/slide4.xml" Id="Rbef0f5a21a994d05" /><Relationship Type="http://schemas.openxmlformats.org/officeDocument/2006/relationships/slide" Target="/ppt/slides/slide5.xml" Id="Rc84a4c2a993b442c" /><Relationship Type="http://schemas.openxmlformats.org/officeDocument/2006/relationships/slide" Target="/ppt/slides/slide6.xml" Id="Rd41dbb33e6034dd2" /><Relationship Type="http://schemas.openxmlformats.org/officeDocument/2006/relationships/slide" Target="/ppt/slides/slide7.xml" Id="R243a957b614e4d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00b74142e640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8c13e096044ce" /><Relationship Type="http://schemas.openxmlformats.org/officeDocument/2006/relationships/theme" Target="/ppt/slideMasters/theme/theme1.xml" Id="Rc57210c27c7a44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b8c13e096044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0e586a7db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a8f7ccf5f47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9318c03154d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168e064fa4a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f4b509f5241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d5372a75f49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9ad529d0a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