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407163909048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890c2786e3441b"/>
  </p:sldMasterIdLst>
  <p:sldIdLst>
    <p:sldId xmlns:r="http://schemas.openxmlformats.org/officeDocument/2006/relationships" id="256" r:id="R695d39b08a1c4b76"/>
    <p:sldId xmlns:r="http://schemas.openxmlformats.org/officeDocument/2006/relationships" id="257" r:id="Rff1cffa6f1274327"/>
    <p:sldId xmlns:r="http://schemas.openxmlformats.org/officeDocument/2006/relationships" id="258" r:id="Ra8ec6700a8e347ba"/>
    <p:sldId xmlns:r="http://schemas.openxmlformats.org/officeDocument/2006/relationships" id="259" r:id="Rf06e7430c75d4336"/>
    <p:sldId xmlns:r="http://schemas.openxmlformats.org/officeDocument/2006/relationships" id="260" r:id="Rb5023571d7834b9a"/>
    <p:sldId xmlns:r="http://schemas.openxmlformats.org/officeDocument/2006/relationships" id="261" r:id="R6cf06ebb6d384ad0"/>
    <p:sldId xmlns:r="http://schemas.openxmlformats.org/officeDocument/2006/relationships" id="262" r:id="R3727718303154f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890c2786e3441b" /><Relationship Type="http://schemas.openxmlformats.org/officeDocument/2006/relationships/slide" Target="/ppt/slides/slide1.xml" Id="R695d39b08a1c4b76" /><Relationship Type="http://schemas.openxmlformats.org/officeDocument/2006/relationships/slide" Target="/ppt/slides/slide2.xml" Id="Rff1cffa6f1274327" /><Relationship Type="http://schemas.openxmlformats.org/officeDocument/2006/relationships/slide" Target="/ppt/slides/slide3.xml" Id="Ra8ec6700a8e347ba" /><Relationship Type="http://schemas.openxmlformats.org/officeDocument/2006/relationships/slide" Target="/ppt/slides/slide4.xml" Id="Rf06e7430c75d4336" /><Relationship Type="http://schemas.openxmlformats.org/officeDocument/2006/relationships/slide" Target="/ppt/slides/slide5.xml" Id="Rb5023571d7834b9a" /><Relationship Type="http://schemas.openxmlformats.org/officeDocument/2006/relationships/slide" Target="/ppt/slides/slide6.xml" Id="R6cf06ebb6d384ad0" /><Relationship Type="http://schemas.openxmlformats.org/officeDocument/2006/relationships/slide" Target="/ppt/slides/slide7.xml" Id="R3727718303154f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34c1b52e4b4b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a975a27bf427b" /><Relationship Type="http://schemas.openxmlformats.org/officeDocument/2006/relationships/theme" Target="/ppt/slideMasters/theme/theme1.xml" Id="Rf8d41ebdf5b64b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ca975a27bf42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42756897e44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0d3b5f27046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23c5bb50b4a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a862ce7794e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15762bdd146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7c0b3b0524c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5f63b827043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DPE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DPE HOLDING AS ble etablert [år] og holder til i Løvenstad.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654 307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147 081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709 529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DAG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Ragnhild Jølsens veg 20B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2006 Løvenstad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923 714 596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