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928d2686eb94e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3964c4a7bd44173"/>
  </p:sldMasterIdLst>
  <p:sldIdLst>
    <p:sldId xmlns:r="http://schemas.openxmlformats.org/officeDocument/2006/relationships" id="256" r:id="R9f24832dbe2f4252"/>
    <p:sldId xmlns:r="http://schemas.openxmlformats.org/officeDocument/2006/relationships" id="257" r:id="R59574717ef4f47b9"/>
    <p:sldId xmlns:r="http://schemas.openxmlformats.org/officeDocument/2006/relationships" id="258" r:id="Rfb422a96b6ae4eff"/>
    <p:sldId xmlns:r="http://schemas.openxmlformats.org/officeDocument/2006/relationships" id="259" r:id="Rcb0119e5667f48e1"/>
    <p:sldId xmlns:r="http://schemas.openxmlformats.org/officeDocument/2006/relationships" id="260" r:id="R873d65643bca4ac6"/>
    <p:sldId xmlns:r="http://schemas.openxmlformats.org/officeDocument/2006/relationships" id="261" r:id="Rb2ea976c0f7f4b6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64c4a7bd44173" /><Relationship Type="http://schemas.openxmlformats.org/officeDocument/2006/relationships/slide" Target="/ppt/slides/slide1.xml" Id="R9f24832dbe2f4252" /><Relationship Type="http://schemas.openxmlformats.org/officeDocument/2006/relationships/slide" Target="/ppt/slides/slide2.xml" Id="R59574717ef4f47b9" /><Relationship Type="http://schemas.openxmlformats.org/officeDocument/2006/relationships/slide" Target="/ppt/slides/slide3.xml" Id="Rfb422a96b6ae4eff" /><Relationship Type="http://schemas.openxmlformats.org/officeDocument/2006/relationships/slide" Target="/ppt/slides/slide4.xml" Id="Rcb0119e5667f48e1" /><Relationship Type="http://schemas.openxmlformats.org/officeDocument/2006/relationships/slide" Target="/ppt/slides/slide5.xml" Id="R873d65643bca4ac6" /><Relationship Type="http://schemas.openxmlformats.org/officeDocument/2006/relationships/slide" Target="/ppt/slides/slide6.xml" Id="Rb2ea976c0f7f4b6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a96a71bc46240e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2e9020747b4e47" /><Relationship Type="http://schemas.openxmlformats.org/officeDocument/2006/relationships/theme" Target="/ppt/slideMasters/theme/theme1.xml" Id="R45b6e4b1671c434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f2e9020747b4e4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4965d823b24fa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9c7f977a8a48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af1e47e4db432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b0f54e980b416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d0501dfdf824a1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e4ae2d44fe46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MØRE OG ROMSDAL REVISJON SA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MØRE OG ROMSDAL REVISJON SA ble etablert [år] og holder til i Kristiansund 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28 748 304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376 285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432 015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6 785 519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15 579 284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Astrups gate 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6509 Kristiansund 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post@mrrevisjon.no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www.mrrevisjon.no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923 746 552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MØRE OG ROMSDAL REVISJON SA</a:t>
            </a:r>
          </a:p>
        </p:txBody>
      </p:sp>
    </p:spTree>
  </p:cSld>
  <p:clrMapOvr>
    <a:masterClrMapping xmlns:a="http://schemas.openxmlformats.org/drawingml/2006/main"/>
  </p:clrMapOvr>
</p:sld>
</file>