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c4b8594c804e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23ed756260497c"/>
  </p:sldMasterIdLst>
  <p:sldIdLst>
    <p:sldId xmlns:r="http://schemas.openxmlformats.org/officeDocument/2006/relationships" id="256" r:id="R01265a0cf75b4d08"/>
    <p:sldId xmlns:r="http://schemas.openxmlformats.org/officeDocument/2006/relationships" id="257" r:id="R5f22fae325cd408b"/>
    <p:sldId xmlns:r="http://schemas.openxmlformats.org/officeDocument/2006/relationships" id="258" r:id="R368dc24f11674c55"/>
    <p:sldId xmlns:r="http://schemas.openxmlformats.org/officeDocument/2006/relationships" id="259" r:id="R99c1db3147cb41e4"/>
    <p:sldId xmlns:r="http://schemas.openxmlformats.org/officeDocument/2006/relationships" id="260" r:id="R172457121ca84327"/>
    <p:sldId xmlns:r="http://schemas.openxmlformats.org/officeDocument/2006/relationships" id="261" r:id="Re15f7529b0ff488e"/>
    <p:sldId xmlns:r="http://schemas.openxmlformats.org/officeDocument/2006/relationships" id="262" r:id="R7c90fa139b3c44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23ed756260497c" /><Relationship Type="http://schemas.openxmlformats.org/officeDocument/2006/relationships/slide" Target="/ppt/slides/slide1.xml" Id="R01265a0cf75b4d08" /><Relationship Type="http://schemas.openxmlformats.org/officeDocument/2006/relationships/slide" Target="/ppt/slides/slide2.xml" Id="R5f22fae325cd408b" /><Relationship Type="http://schemas.openxmlformats.org/officeDocument/2006/relationships/slide" Target="/ppt/slides/slide3.xml" Id="R368dc24f11674c55" /><Relationship Type="http://schemas.openxmlformats.org/officeDocument/2006/relationships/slide" Target="/ppt/slides/slide4.xml" Id="R99c1db3147cb41e4" /><Relationship Type="http://schemas.openxmlformats.org/officeDocument/2006/relationships/slide" Target="/ppt/slides/slide5.xml" Id="R172457121ca84327" /><Relationship Type="http://schemas.openxmlformats.org/officeDocument/2006/relationships/slide" Target="/ppt/slides/slide6.xml" Id="Re15f7529b0ff488e" /><Relationship Type="http://schemas.openxmlformats.org/officeDocument/2006/relationships/slide" Target="/ppt/slides/slide7.xml" Id="R7c90fa139b3c44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8c4a58aaa4f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b3430fb2b4b98" /><Relationship Type="http://schemas.openxmlformats.org/officeDocument/2006/relationships/theme" Target="/ppt/slideMasters/theme/theme1.xml" Id="R705e635629c94c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bb3430fb2b4b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577938dc64f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afc8f624e41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d2ee683b04d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a31866724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daf3eed5048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a725900b64a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8220f650149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