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3e9eb98ba64d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961164b1741d2"/>
  </p:sldMasterIdLst>
  <p:sldIdLst>
    <p:sldId xmlns:r="http://schemas.openxmlformats.org/officeDocument/2006/relationships" id="256" r:id="Rc1cf4a45a7794ca7"/>
    <p:sldId xmlns:r="http://schemas.openxmlformats.org/officeDocument/2006/relationships" id="257" r:id="R253fa0fb2a4549d1"/>
    <p:sldId xmlns:r="http://schemas.openxmlformats.org/officeDocument/2006/relationships" id="258" r:id="Rb275059a9737454e"/>
    <p:sldId xmlns:r="http://schemas.openxmlformats.org/officeDocument/2006/relationships" id="259" r:id="R9259ae49dfe5496d"/>
    <p:sldId xmlns:r="http://schemas.openxmlformats.org/officeDocument/2006/relationships" id="260" r:id="Rf77f25c0978e4d4b"/>
    <p:sldId xmlns:r="http://schemas.openxmlformats.org/officeDocument/2006/relationships" id="261" r:id="R95539415c3a44886"/>
    <p:sldId xmlns:r="http://schemas.openxmlformats.org/officeDocument/2006/relationships" id="262" r:id="R41be4e3e39df4b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961164b1741d2" /><Relationship Type="http://schemas.openxmlformats.org/officeDocument/2006/relationships/slide" Target="/ppt/slides/slide1.xml" Id="Rc1cf4a45a7794ca7" /><Relationship Type="http://schemas.openxmlformats.org/officeDocument/2006/relationships/slide" Target="/ppt/slides/slide2.xml" Id="R253fa0fb2a4549d1" /><Relationship Type="http://schemas.openxmlformats.org/officeDocument/2006/relationships/slide" Target="/ppt/slides/slide3.xml" Id="Rb275059a9737454e" /><Relationship Type="http://schemas.openxmlformats.org/officeDocument/2006/relationships/slide" Target="/ppt/slides/slide4.xml" Id="R9259ae49dfe5496d" /><Relationship Type="http://schemas.openxmlformats.org/officeDocument/2006/relationships/slide" Target="/ppt/slides/slide5.xml" Id="Rf77f25c0978e4d4b" /><Relationship Type="http://schemas.openxmlformats.org/officeDocument/2006/relationships/slide" Target="/ppt/slides/slide6.xml" Id="R95539415c3a44886" /><Relationship Type="http://schemas.openxmlformats.org/officeDocument/2006/relationships/slide" Target="/ppt/slides/slide7.xml" Id="R41be4e3e39df4b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f41111b6e47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980f28be04b83" /><Relationship Type="http://schemas.openxmlformats.org/officeDocument/2006/relationships/theme" Target="/ppt/slideMasters/theme/theme1.xml" Id="Re22d038f3c74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4980f28be04b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4f4c576284e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f7dedeffd4e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ffc46101846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59b337c4d45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9fb3ea49645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ac731906145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8c7e79fb1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HUSTADKALK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HUSTADKALK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213 982 140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11 341 613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19 823 176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38 318 797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157 968 527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MINERAL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923 762 167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