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cd3379d51641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a26aba85354a2e"/>
  </p:sldMasterIdLst>
  <p:sldIdLst>
    <p:sldId xmlns:r="http://schemas.openxmlformats.org/officeDocument/2006/relationships" id="256" r:id="Rabedbba7e2e44b26"/>
    <p:sldId xmlns:r="http://schemas.openxmlformats.org/officeDocument/2006/relationships" id="257" r:id="Re965bec7fadb4e01"/>
    <p:sldId xmlns:r="http://schemas.openxmlformats.org/officeDocument/2006/relationships" id="258" r:id="R11c1744b2faf4db6"/>
    <p:sldId xmlns:r="http://schemas.openxmlformats.org/officeDocument/2006/relationships" id="259" r:id="R813c6aafe752408a"/>
    <p:sldId xmlns:r="http://schemas.openxmlformats.org/officeDocument/2006/relationships" id="260" r:id="R9cffb4e84e0549f3"/>
    <p:sldId xmlns:r="http://schemas.openxmlformats.org/officeDocument/2006/relationships" id="261" r:id="R57a979122db644f1"/>
    <p:sldId xmlns:r="http://schemas.openxmlformats.org/officeDocument/2006/relationships" id="262" r:id="Rc1197a137b324f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a26aba85354a2e" /><Relationship Type="http://schemas.openxmlformats.org/officeDocument/2006/relationships/slide" Target="/ppt/slides/slide1.xml" Id="Rabedbba7e2e44b26" /><Relationship Type="http://schemas.openxmlformats.org/officeDocument/2006/relationships/slide" Target="/ppt/slides/slide2.xml" Id="Re965bec7fadb4e01" /><Relationship Type="http://schemas.openxmlformats.org/officeDocument/2006/relationships/slide" Target="/ppt/slides/slide3.xml" Id="R11c1744b2faf4db6" /><Relationship Type="http://schemas.openxmlformats.org/officeDocument/2006/relationships/slide" Target="/ppt/slides/slide4.xml" Id="R813c6aafe752408a" /><Relationship Type="http://schemas.openxmlformats.org/officeDocument/2006/relationships/slide" Target="/ppt/slides/slide5.xml" Id="R9cffb4e84e0549f3" /><Relationship Type="http://schemas.openxmlformats.org/officeDocument/2006/relationships/slide" Target="/ppt/slides/slide6.xml" Id="R57a979122db644f1" /><Relationship Type="http://schemas.openxmlformats.org/officeDocument/2006/relationships/slide" Target="/ppt/slides/slide7.xml" Id="Rc1197a137b324f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09c647f2fd4e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3f3504589d4233" /><Relationship Type="http://schemas.openxmlformats.org/officeDocument/2006/relationships/theme" Target="/ppt/slideMasters/theme/theme1.xml" Id="R80627f26ca154c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3f3504589d42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e8b84df77f45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66511b202846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04ff36589047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6c88dd070d41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cc021016bb46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9560238eb44a6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e8282ee1d34e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&amp; GIPSSYSTEMER AS.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GIPSSYSTEMER AS.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&amp; GIPSSYSTEMER AS. ble etablert [år] og holder til i Eidsvoll Verk.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GIPSSYSTEMER AS.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GIPSSYSTEMER AS.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GIPSSYSTEMER AS.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7 143 190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92 594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93 224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1 514 440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2 844 701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GIPSSYSTEMER AS.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ERMIL ROMICA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CIOCOIU CRISTIAN CATALIN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GIPSSYSTEMER AS.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Mobergvegen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2074 Eidsvoll Verk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923 767 665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GIPSSYSTEMER AS.</a:t>
            </a:r>
          </a:p>
        </p:txBody>
      </p:sp>
    </p:spTree>
  </p:cSld>
  <p:clrMapOvr>
    <a:masterClrMapping xmlns:a="http://schemas.openxmlformats.org/drawingml/2006/main"/>
  </p:clrMapOvr>
</p:sld>
</file>