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09d0b9ac2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f0f9d886b48fc"/>
  </p:sldMasterIdLst>
  <p:sldIdLst>
    <p:sldId xmlns:r="http://schemas.openxmlformats.org/officeDocument/2006/relationships" id="256" r:id="Re45f206c534b4500"/>
    <p:sldId xmlns:r="http://schemas.openxmlformats.org/officeDocument/2006/relationships" id="257" r:id="R0421c70b3b2a48d7"/>
    <p:sldId xmlns:r="http://schemas.openxmlformats.org/officeDocument/2006/relationships" id="258" r:id="Rb06ce6601e494e3c"/>
    <p:sldId xmlns:r="http://schemas.openxmlformats.org/officeDocument/2006/relationships" id="259" r:id="Rc49c6ea696ed4482"/>
    <p:sldId xmlns:r="http://schemas.openxmlformats.org/officeDocument/2006/relationships" id="260" r:id="R57897b51e38043cc"/>
    <p:sldId xmlns:r="http://schemas.openxmlformats.org/officeDocument/2006/relationships" id="261" r:id="R57c440dfeb5641e2"/>
    <p:sldId xmlns:r="http://schemas.openxmlformats.org/officeDocument/2006/relationships" id="262" r:id="R96877ff81dbb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f0f9d886b48fc" /><Relationship Type="http://schemas.openxmlformats.org/officeDocument/2006/relationships/slide" Target="/ppt/slides/slide1.xml" Id="Re45f206c534b4500" /><Relationship Type="http://schemas.openxmlformats.org/officeDocument/2006/relationships/slide" Target="/ppt/slides/slide2.xml" Id="R0421c70b3b2a48d7" /><Relationship Type="http://schemas.openxmlformats.org/officeDocument/2006/relationships/slide" Target="/ppt/slides/slide3.xml" Id="Rb06ce6601e494e3c" /><Relationship Type="http://schemas.openxmlformats.org/officeDocument/2006/relationships/slide" Target="/ppt/slides/slide4.xml" Id="Rc49c6ea696ed4482" /><Relationship Type="http://schemas.openxmlformats.org/officeDocument/2006/relationships/slide" Target="/ppt/slides/slide5.xml" Id="R57897b51e38043cc" /><Relationship Type="http://schemas.openxmlformats.org/officeDocument/2006/relationships/slide" Target="/ppt/slides/slide6.xml" Id="R57c440dfeb5641e2" /><Relationship Type="http://schemas.openxmlformats.org/officeDocument/2006/relationships/slide" Target="/ppt/slides/slide7.xml" Id="R96877ff81dbb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f8d0aa90e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9020e6747408b" /><Relationship Type="http://schemas.openxmlformats.org/officeDocument/2006/relationships/theme" Target="/ppt/slideMasters/theme/theme1.xml" Id="Rabd2f73b0501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9020e6747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4a7e8d39b46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c4f88fcfd40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b092d3b77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8b0bf01e4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58edbe56e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0f1b3434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83150081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INVESTMENT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38 097 969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MAX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H0403, Inger Bang Lunds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