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3de37146e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4bc30afc941da"/>
  </p:sldMasterIdLst>
  <p:sldIdLst>
    <p:sldId xmlns:r="http://schemas.openxmlformats.org/officeDocument/2006/relationships" id="256" r:id="R41eb64877afb42f6"/>
    <p:sldId xmlns:r="http://schemas.openxmlformats.org/officeDocument/2006/relationships" id="257" r:id="R86986e6c0a754064"/>
    <p:sldId xmlns:r="http://schemas.openxmlformats.org/officeDocument/2006/relationships" id="258" r:id="R2ac19089a6234270"/>
    <p:sldId xmlns:r="http://schemas.openxmlformats.org/officeDocument/2006/relationships" id="259" r:id="R0b8a068692a141cd"/>
    <p:sldId xmlns:r="http://schemas.openxmlformats.org/officeDocument/2006/relationships" id="260" r:id="R2fc29623dba343db"/>
    <p:sldId xmlns:r="http://schemas.openxmlformats.org/officeDocument/2006/relationships" id="261" r:id="R6cde8d7986834011"/>
    <p:sldId xmlns:r="http://schemas.openxmlformats.org/officeDocument/2006/relationships" id="262" r:id="R3ec12c24ef4d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4bc30afc941da" /><Relationship Type="http://schemas.openxmlformats.org/officeDocument/2006/relationships/slide" Target="/ppt/slides/slide1.xml" Id="R41eb64877afb42f6" /><Relationship Type="http://schemas.openxmlformats.org/officeDocument/2006/relationships/slide" Target="/ppt/slides/slide2.xml" Id="R86986e6c0a754064" /><Relationship Type="http://schemas.openxmlformats.org/officeDocument/2006/relationships/slide" Target="/ppt/slides/slide3.xml" Id="R2ac19089a6234270" /><Relationship Type="http://schemas.openxmlformats.org/officeDocument/2006/relationships/slide" Target="/ppt/slides/slide4.xml" Id="R0b8a068692a141cd" /><Relationship Type="http://schemas.openxmlformats.org/officeDocument/2006/relationships/slide" Target="/ppt/slides/slide5.xml" Id="R2fc29623dba343db" /><Relationship Type="http://schemas.openxmlformats.org/officeDocument/2006/relationships/slide" Target="/ppt/slides/slide6.xml" Id="R6cde8d7986834011" /><Relationship Type="http://schemas.openxmlformats.org/officeDocument/2006/relationships/slide" Target="/ppt/slides/slide7.xml" Id="R3ec12c24ef4d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3a98483ee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ce47f8b944b9e" /><Relationship Type="http://schemas.openxmlformats.org/officeDocument/2006/relationships/theme" Target="/ppt/slideMasters/theme/theme1.xml" Id="R7e5ae28cc1f3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ce47f8b94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9cda34502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65e9c5980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7d4359964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d50d1cf3b40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0f57b51fc4c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2dcfbf86840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89f3c8e784e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SOLUTIONS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3 172 847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DEPREZ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LUNDEFARET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SEILØ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Angerstveien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