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9b845b042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3529ddf584769"/>
  </p:sldMasterIdLst>
  <p:sldIdLst>
    <p:sldId xmlns:r="http://schemas.openxmlformats.org/officeDocument/2006/relationships" id="256" r:id="Rd7830ba2a9f64fc7"/>
    <p:sldId xmlns:r="http://schemas.openxmlformats.org/officeDocument/2006/relationships" id="257" r:id="R69d7fb6e5ca34b81"/>
    <p:sldId xmlns:r="http://schemas.openxmlformats.org/officeDocument/2006/relationships" id="258" r:id="Rdd35a47c20604a1c"/>
    <p:sldId xmlns:r="http://schemas.openxmlformats.org/officeDocument/2006/relationships" id="259" r:id="R77b422a0b80f4693"/>
    <p:sldId xmlns:r="http://schemas.openxmlformats.org/officeDocument/2006/relationships" id="260" r:id="R002af4b478b94d91"/>
    <p:sldId xmlns:r="http://schemas.openxmlformats.org/officeDocument/2006/relationships" id="261" r:id="R27e079a5d6a94b99"/>
    <p:sldId xmlns:r="http://schemas.openxmlformats.org/officeDocument/2006/relationships" id="262" r:id="Rebb050b329c3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3529ddf584769" /><Relationship Type="http://schemas.openxmlformats.org/officeDocument/2006/relationships/slide" Target="/ppt/slides/slide1.xml" Id="Rd7830ba2a9f64fc7" /><Relationship Type="http://schemas.openxmlformats.org/officeDocument/2006/relationships/slide" Target="/ppt/slides/slide2.xml" Id="R69d7fb6e5ca34b81" /><Relationship Type="http://schemas.openxmlformats.org/officeDocument/2006/relationships/slide" Target="/ppt/slides/slide3.xml" Id="Rdd35a47c20604a1c" /><Relationship Type="http://schemas.openxmlformats.org/officeDocument/2006/relationships/slide" Target="/ppt/slides/slide4.xml" Id="R77b422a0b80f4693" /><Relationship Type="http://schemas.openxmlformats.org/officeDocument/2006/relationships/slide" Target="/ppt/slides/slide5.xml" Id="R002af4b478b94d91" /><Relationship Type="http://schemas.openxmlformats.org/officeDocument/2006/relationships/slide" Target="/ppt/slides/slide6.xml" Id="R27e079a5d6a94b99" /><Relationship Type="http://schemas.openxmlformats.org/officeDocument/2006/relationships/slide" Target="/ppt/slides/slide7.xml" Id="Rebb050b329c3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a6426363f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f311af2f0434e" /><Relationship Type="http://schemas.openxmlformats.org/officeDocument/2006/relationships/theme" Target="/ppt/slideMasters/theme/theme1.xml" Id="Ra72303cda481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f311af2f0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777ef9edc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feaef51a0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ba020cd18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74130ecbf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8514bf39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19844e4e3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f0804ec2e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