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7fee70486547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2f8f0ecf44522"/>
  </p:sldMasterIdLst>
  <p:sldIdLst>
    <p:sldId xmlns:r="http://schemas.openxmlformats.org/officeDocument/2006/relationships" id="256" r:id="R147c4ad5cd664111"/>
    <p:sldId xmlns:r="http://schemas.openxmlformats.org/officeDocument/2006/relationships" id="257" r:id="R4ec28a50adf64b7f"/>
    <p:sldId xmlns:r="http://schemas.openxmlformats.org/officeDocument/2006/relationships" id="258" r:id="R4557f9b295514dab"/>
    <p:sldId xmlns:r="http://schemas.openxmlformats.org/officeDocument/2006/relationships" id="259" r:id="R6bd38d2285b44791"/>
    <p:sldId xmlns:r="http://schemas.openxmlformats.org/officeDocument/2006/relationships" id="260" r:id="Rf6d382b885fd4960"/>
    <p:sldId xmlns:r="http://schemas.openxmlformats.org/officeDocument/2006/relationships" id="261" r:id="R6e6621bf531e4ee6"/>
    <p:sldId xmlns:r="http://schemas.openxmlformats.org/officeDocument/2006/relationships" id="262" r:id="Rb6faf5199c9e43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2f8f0ecf44522" /><Relationship Type="http://schemas.openxmlformats.org/officeDocument/2006/relationships/slide" Target="/ppt/slides/slide1.xml" Id="R147c4ad5cd664111" /><Relationship Type="http://schemas.openxmlformats.org/officeDocument/2006/relationships/slide" Target="/ppt/slides/slide2.xml" Id="R4ec28a50adf64b7f" /><Relationship Type="http://schemas.openxmlformats.org/officeDocument/2006/relationships/slide" Target="/ppt/slides/slide3.xml" Id="R4557f9b295514dab" /><Relationship Type="http://schemas.openxmlformats.org/officeDocument/2006/relationships/slide" Target="/ppt/slides/slide4.xml" Id="R6bd38d2285b44791" /><Relationship Type="http://schemas.openxmlformats.org/officeDocument/2006/relationships/slide" Target="/ppt/slides/slide5.xml" Id="Rf6d382b885fd4960" /><Relationship Type="http://schemas.openxmlformats.org/officeDocument/2006/relationships/slide" Target="/ppt/slides/slide6.xml" Id="R6e6621bf531e4ee6" /><Relationship Type="http://schemas.openxmlformats.org/officeDocument/2006/relationships/slide" Target="/ppt/slides/slide7.xml" Id="Rb6faf5199c9e43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db01b3a9904b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01ce9e0e14120" /><Relationship Type="http://schemas.openxmlformats.org/officeDocument/2006/relationships/theme" Target="/ppt/slideMasters/theme/theme1.xml" Id="R6448a00704a049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301ce9e0e141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195b711e74a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573ee372845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36ccf07d34b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9b6e1f8a640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215efcf4843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f8908d41f4f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eac565aa04f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KAPAZITET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−554 962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−2 108 488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34 159 440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