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23ba1104dd44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63680888564e29"/>
  </p:sldMasterIdLst>
  <p:sldIdLst>
    <p:sldId xmlns:r="http://schemas.openxmlformats.org/officeDocument/2006/relationships" id="256" r:id="R36cd9277564e4965"/>
    <p:sldId xmlns:r="http://schemas.openxmlformats.org/officeDocument/2006/relationships" id="257" r:id="Rb86e672a7be64a38"/>
    <p:sldId xmlns:r="http://schemas.openxmlformats.org/officeDocument/2006/relationships" id="258" r:id="R2f7a080b6b9a4964"/>
    <p:sldId xmlns:r="http://schemas.openxmlformats.org/officeDocument/2006/relationships" id="259" r:id="Rec7c20b1874f4e09"/>
    <p:sldId xmlns:r="http://schemas.openxmlformats.org/officeDocument/2006/relationships" id="260" r:id="R1fd13413bc82445e"/>
    <p:sldId xmlns:r="http://schemas.openxmlformats.org/officeDocument/2006/relationships" id="261" r:id="R903ab4f8b8bd4793"/>
    <p:sldId xmlns:r="http://schemas.openxmlformats.org/officeDocument/2006/relationships" id="262" r:id="Rf706b0b2fae541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63680888564e29" /><Relationship Type="http://schemas.openxmlformats.org/officeDocument/2006/relationships/slide" Target="/ppt/slides/slide1.xml" Id="R36cd9277564e4965" /><Relationship Type="http://schemas.openxmlformats.org/officeDocument/2006/relationships/slide" Target="/ppt/slides/slide2.xml" Id="Rb86e672a7be64a38" /><Relationship Type="http://schemas.openxmlformats.org/officeDocument/2006/relationships/slide" Target="/ppt/slides/slide3.xml" Id="R2f7a080b6b9a4964" /><Relationship Type="http://schemas.openxmlformats.org/officeDocument/2006/relationships/slide" Target="/ppt/slides/slide4.xml" Id="Rec7c20b1874f4e09" /><Relationship Type="http://schemas.openxmlformats.org/officeDocument/2006/relationships/slide" Target="/ppt/slides/slide5.xml" Id="R1fd13413bc82445e" /><Relationship Type="http://schemas.openxmlformats.org/officeDocument/2006/relationships/slide" Target="/ppt/slides/slide6.xml" Id="R903ab4f8b8bd4793" /><Relationship Type="http://schemas.openxmlformats.org/officeDocument/2006/relationships/slide" Target="/ppt/slides/slide7.xml" Id="Rf706b0b2fae541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ed76995c494c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6061149fb44c2f" /><Relationship Type="http://schemas.openxmlformats.org/officeDocument/2006/relationships/theme" Target="/ppt/slideMasters/theme/theme1.xml" Id="R3edcbff48d5e4d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6061149fb44c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1caf17eca740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691b3ecfe845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14c3f30f6c4e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2183683cdb43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61c0e94e9843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400a6b52154a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6fd0f30ac4c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MIMS ADVICE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MIMS ADVICE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MIMS ADVICE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MIMS ADVICE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MIMS ADVICE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MIMS ADVICE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−1 061 168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MIMS ADVICE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BØRKE STINE M STEFFENSEN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BØRKE TORE FRIES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MIMS ADVICE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923 947 876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MIMS ADVICE AS</a:t>
            </a:r>
          </a:p>
        </p:txBody>
      </p:sp>
    </p:spTree>
  </p:cSld>
  <p:clrMapOvr>
    <a:masterClrMapping xmlns:a="http://schemas.openxmlformats.org/drawingml/2006/main"/>
  </p:clrMapOvr>
</p:sld>
</file>