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40ab963ead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8af573693d4671"/>
  </p:sldMasterIdLst>
  <p:sldIdLst>
    <p:sldId xmlns:r="http://schemas.openxmlformats.org/officeDocument/2006/relationships" id="256" r:id="R3f8e046c86504f28"/>
    <p:sldId xmlns:r="http://schemas.openxmlformats.org/officeDocument/2006/relationships" id="257" r:id="R5c8a89591b3c4b8f"/>
    <p:sldId xmlns:r="http://schemas.openxmlformats.org/officeDocument/2006/relationships" id="258" r:id="Ra6ee3ec3264f4784"/>
    <p:sldId xmlns:r="http://schemas.openxmlformats.org/officeDocument/2006/relationships" id="259" r:id="R733256bbf8a04ebc"/>
    <p:sldId xmlns:r="http://schemas.openxmlformats.org/officeDocument/2006/relationships" id="260" r:id="R407b831009994fff"/>
    <p:sldId xmlns:r="http://schemas.openxmlformats.org/officeDocument/2006/relationships" id="261" r:id="R9f8db6faf80f4454"/>
    <p:sldId xmlns:r="http://schemas.openxmlformats.org/officeDocument/2006/relationships" id="262" r:id="R190277af8c50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af573693d4671" /><Relationship Type="http://schemas.openxmlformats.org/officeDocument/2006/relationships/slide" Target="/ppt/slides/slide1.xml" Id="R3f8e046c86504f28" /><Relationship Type="http://schemas.openxmlformats.org/officeDocument/2006/relationships/slide" Target="/ppt/slides/slide2.xml" Id="R5c8a89591b3c4b8f" /><Relationship Type="http://schemas.openxmlformats.org/officeDocument/2006/relationships/slide" Target="/ppt/slides/slide3.xml" Id="Ra6ee3ec3264f4784" /><Relationship Type="http://schemas.openxmlformats.org/officeDocument/2006/relationships/slide" Target="/ppt/slides/slide4.xml" Id="R733256bbf8a04ebc" /><Relationship Type="http://schemas.openxmlformats.org/officeDocument/2006/relationships/slide" Target="/ppt/slides/slide5.xml" Id="R407b831009994fff" /><Relationship Type="http://schemas.openxmlformats.org/officeDocument/2006/relationships/slide" Target="/ppt/slides/slide6.xml" Id="R9f8db6faf80f4454" /><Relationship Type="http://schemas.openxmlformats.org/officeDocument/2006/relationships/slide" Target="/ppt/slides/slide7.xml" Id="R190277af8c50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2b7fd71fe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ff9eb801041ce" /><Relationship Type="http://schemas.openxmlformats.org/officeDocument/2006/relationships/theme" Target="/ppt/slideMasters/theme/theme1.xml" Id="R0d569a947b5d45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ff9eb8010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1936eeaf543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8f6bc90fb4e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aca63b88d46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28f75fd324b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fdda2fe994e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892dce0334d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a01c8274a49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MIKKEL MELHUS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 MELHUS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273 628 188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273 634 438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Otto Olsen AS, Trondheimsveien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923 994 513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MIKKEL MELHUS AS</a:t>
            </a:r>
          </a:p>
        </p:txBody>
      </p:sp>
    </p:spTree>
  </p:cSld>
  <p:clrMapOvr>
    <a:masterClrMapping xmlns:a="http://schemas.openxmlformats.org/drawingml/2006/main"/>
  </p:clrMapOvr>
</p:sld>
</file>