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1dff27882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8e4bdffcf4d1e"/>
  </p:sldMasterIdLst>
  <p:sldIdLst>
    <p:sldId xmlns:r="http://schemas.openxmlformats.org/officeDocument/2006/relationships" id="256" r:id="Raccdf3e3c0884c97"/>
    <p:sldId xmlns:r="http://schemas.openxmlformats.org/officeDocument/2006/relationships" id="257" r:id="Ra662955de51042b6"/>
    <p:sldId xmlns:r="http://schemas.openxmlformats.org/officeDocument/2006/relationships" id="258" r:id="Rb1d5534c9da84cbd"/>
    <p:sldId xmlns:r="http://schemas.openxmlformats.org/officeDocument/2006/relationships" id="259" r:id="R30c2780e0ce648e6"/>
    <p:sldId xmlns:r="http://schemas.openxmlformats.org/officeDocument/2006/relationships" id="260" r:id="R90eb76b104de4231"/>
    <p:sldId xmlns:r="http://schemas.openxmlformats.org/officeDocument/2006/relationships" id="261" r:id="Ra3fb614f2a364654"/>
    <p:sldId xmlns:r="http://schemas.openxmlformats.org/officeDocument/2006/relationships" id="262" r:id="Rdc035dd8e5d9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8e4bdffcf4d1e" /><Relationship Type="http://schemas.openxmlformats.org/officeDocument/2006/relationships/slide" Target="/ppt/slides/slide1.xml" Id="Raccdf3e3c0884c97" /><Relationship Type="http://schemas.openxmlformats.org/officeDocument/2006/relationships/slide" Target="/ppt/slides/slide2.xml" Id="Ra662955de51042b6" /><Relationship Type="http://schemas.openxmlformats.org/officeDocument/2006/relationships/slide" Target="/ppt/slides/slide3.xml" Id="Rb1d5534c9da84cbd" /><Relationship Type="http://schemas.openxmlformats.org/officeDocument/2006/relationships/slide" Target="/ppt/slides/slide4.xml" Id="R30c2780e0ce648e6" /><Relationship Type="http://schemas.openxmlformats.org/officeDocument/2006/relationships/slide" Target="/ppt/slides/slide5.xml" Id="R90eb76b104de4231" /><Relationship Type="http://schemas.openxmlformats.org/officeDocument/2006/relationships/slide" Target="/ppt/slides/slide6.xml" Id="Ra3fb614f2a364654" /><Relationship Type="http://schemas.openxmlformats.org/officeDocument/2006/relationships/slide" Target="/ppt/slides/slide7.xml" Id="Rdc035dd8e5d9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3894e4e0f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d2525fad446c8" /><Relationship Type="http://schemas.openxmlformats.org/officeDocument/2006/relationships/theme" Target="/ppt/slideMasters/theme/theme1.xml" Id="Rfa52e2a3ee9344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d2525fad4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6adcd53f4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7e1c537504e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a8ed6da3947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07a712f3948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fb062cf7642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6a4b4be01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77719d915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GREYSTONE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GREYSTONE CAPITAL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9 908 013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70 053 865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78 220 186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ERIK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924 270 721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GREYSTONE CAPITAL AS</a:t>
            </a:r>
          </a:p>
        </p:txBody>
      </p:sp>
    </p:spTree>
  </p:cSld>
  <p:clrMapOvr>
    <a:masterClrMapping xmlns:a="http://schemas.openxmlformats.org/drawingml/2006/main"/>
  </p:clrMapOvr>
</p:sld>
</file>