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8c909b4a8749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0701b0926a490c"/>
  </p:sldMasterIdLst>
  <p:sldIdLst>
    <p:sldId xmlns:r="http://schemas.openxmlformats.org/officeDocument/2006/relationships" id="256" r:id="R45cb08b7c4ea43d9"/>
    <p:sldId xmlns:r="http://schemas.openxmlformats.org/officeDocument/2006/relationships" id="257" r:id="R8df291d9c597419d"/>
    <p:sldId xmlns:r="http://schemas.openxmlformats.org/officeDocument/2006/relationships" id="258" r:id="R8ac18e155518413a"/>
    <p:sldId xmlns:r="http://schemas.openxmlformats.org/officeDocument/2006/relationships" id="259" r:id="R0addceb0d66849c4"/>
    <p:sldId xmlns:r="http://schemas.openxmlformats.org/officeDocument/2006/relationships" id="260" r:id="R67d71cdf61a14ef6"/>
    <p:sldId xmlns:r="http://schemas.openxmlformats.org/officeDocument/2006/relationships" id="261" r:id="R4ecdbb09aa8f464a"/>
    <p:sldId xmlns:r="http://schemas.openxmlformats.org/officeDocument/2006/relationships" id="262" r:id="R4eb7a3b8b55140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701b0926a490c" /><Relationship Type="http://schemas.openxmlformats.org/officeDocument/2006/relationships/slide" Target="/ppt/slides/slide1.xml" Id="R45cb08b7c4ea43d9" /><Relationship Type="http://schemas.openxmlformats.org/officeDocument/2006/relationships/slide" Target="/ppt/slides/slide2.xml" Id="R8df291d9c597419d" /><Relationship Type="http://schemas.openxmlformats.org/officeDocument/2006/relationships/slide" Target="/ppt/slides/slide3.xml" Id="R8ac18e155518413a" /><Relationship Type="http://schemas.openxmlformats.org/officeDocument/2006/relationships/slide" Target="/ppt/slides/slide4.xml" Id="R0addceb0d66849c4" /><Relationship Type="http://schemas.openxmlformats.org/officeDocument/2006/relationships/slide" Target="/ppt/slides/slide5.xml" Id="R67d71cdf61a14ef6" /><Relationship Type="http://schemas.openxmlformats.org/officeDocument/2006/relationships/slide" Target="/ppt/slides/slide6.xml" Id="R4ecdbb09aa8f464a" /><Relationship Type="http://schemas.openxmlformats.org/officeDocument/2006/relationships/slide" Target="/ppt/slides/slide7.xml" Id="R4eb7a3b8b55140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e8cd4c52a149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ad7c3b7c14d3c" /><Relationship Type="http://schemas.openxmlformats.org/officeDocument/2006/relationships/theme" Target="/ppt/slideMasters/theme/theme1.xml" Id="R64e25cc7a8df49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bad7c3b7c14d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ccf217c584d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09e7aa6d649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6bdda87a84d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05946949349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1b8f3715f4f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797240ebc45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34728eecc4e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