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3d9656992446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dd958554904bd3"/>
  </p:sldMasterIdLst>
  <p:sldIdLst>
    <p:sldId xmlns:r="http://schemas.openxmlformats.org/officeDocument/2006/relationships" id="256" r:id="Ra60fcbdfe79441c5"/>
    <p:sldId xmlns:r="http://schemas.openxmlformats.org/officeDocument/2006/relationships" id="257" r:id="Rb6734f4fee894221"/>
    <p:sldId xmlns:r="http://schemas.openxmlformats.org/officeDocument/2006/relationships" id="258" r:id="R7df2305b8597480f"/>
    <p:sldId xmlns:r="http://schemas.openxmlformats.org/officeDocument/2006/relationships" id="259" r:id="R4f59a981f0444112"/>
    <p:sldId xmlns:r="http://schemas.openxmlformats.org/officeDocument/2006/relationships" id="260" r:id="R032f522dd4c84824"/>
    <p:sldId xmlns:r="http://schemas.openxmlformats.org/officeDocument/2006/relationships" id="261" r:id="Rc2f64726608844da"/>
    <p:sldId xmlns:r="http://schemas.openxmlformats.org/officeDocument/2006/relationships" id="262" r:id="R3a580aa2ebfe48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dd958554904bd3" /><Relationship Type="http://schemas.openxmlformats.org/officeDocument/2006/relationships/slide" Target="/ppt/slides/slide1.xml" Id="Ra60fcbdfe79441c5" /><Relationship Type="http://schemas.openxmlformats.org/officeDocument/2006/relationships/slide" Target="/ppt/slides/slide2.xml" Id="Rb6734f4fee894221" /><Relationship Type="http://schemas.openxmlformats.org/officeDocument/2006/relationships/slide" Target="/ppt/slides/slide3.xml" Id="R7df2305b8597480f" /><Relationship Type="http://schemas.openxmlformats.org/officeDocument/2006/relationships/slide" Target="/ppt/slides/slide4.xml" Id="R4f59a981f0444112" /><Relationship Type="http://schemas.openxmlformats.org/officeDocument/2006/relationships/slide" Target="/ppt/slides/slide5.xml" Id="R032f522dd4c84824" /><Relationship Type="http://schemas.openxmlformats.org/officeDocument/2006/relationships/slide" Target="/ppt/slides/slide6.xml" Id="Rc2f64726608844da" /><Relationship Type="http://schemas.openxmlformats.org/officeDocument/2006/relationships/slide" Target="/ppt/slides/slide7.xml" Id="R3a580aa2ebfe48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73387cc1c147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45e1e2d42d412f" /><Relationship Type="http://schemas.openxmlformats.org/officeDocument/2006/relationships/theme" Target="/ppt/slideMasters/theme/theme1.xml" Id="R0b75c03eb5a340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45e1e2d42d41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b43c09053241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9662786df4d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ffe57333ec4e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ce8c5483a14d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977bd30b1c40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abbbc574a40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a01d6e0204f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MESTER BEDRIFTEN BRATFOS RØRSERVICE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BEDRIFTEN BRATFOS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MESTER BEDRIFTEN BRATFOS RØRSERVICE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BEDRIFTEN BRATFOS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BEDRIFTEN BRATFOS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BEDRIFTEN BRATFOS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1 434 548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140 020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441 581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BEDRIFTEN BRATFOS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BRATFOS MARTIN PABLO A 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BEDRIFTEN BRATFOS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Hellerudveien 57A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0672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924 515 813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BEDRIFTEN BRATFOS RØRSERVICE AS</a:t>
            </a:r>
          </a:p>
        </p:txBody>
      </p:sp>
    </p:spTree>
  </p:cSld>
  <p:clrMapOvr>
    <a:masterClrMapping xmlns:a="http://schemas.openxmlformats.org/drawingml/2006/main"/>
  </p:clrMapOvr>
</p:sld>
</file>