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f35508880e49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688bfdd47e415f"/>
  </p:sldMasterIdLst>
  <p:sldIdLst>
    <p:sldId xmlns:r="http://schemas.openxmlformats.org/officeDocument/2006/relationships" id="256" r:id="Rd484cf555e3a4bc2"/>
    <p:sldId xmlns:r="http://schemas.openxmlformats.org/officeDocument/2006/relationships" id="257" r:id="Rf0a49d65cb634137"/>
    <p:sldId xmlns:r="http://schemas.openxmlformats.org/officeDocument/2006/relationships" id="258" r:id="R14a74fd7df9540ae"/>
    <p:sldId xmlns:r="http://schemas.openxmlformats.org/officeDocument/2006/relationships" id="259" r:id="R2eb8f8597b584eb5"/>
    <p:sldId xmlns:r="http://schemas.openxmlformats.org/officeDocument/2006/relationships" id="260" r:id="Ra2baa06a5cdb4fc8"/>
    <p:sldId xmlns:r="http://schemas.openxmlformats.org/officeDocument/2006/relationships" id="261" r:id="Ref749c3afed64632"/>
    <p:sldId xmlns:r="http://schemas.openxmlformats.org/officeDocument/2006/relationships" id="262" r:id="Ra8db7c31764048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688bfdd47e415f" /><Relationship Type="http://schemas.openxmlformats.org/officeDocument/2006/relationships/slide" Target="/ppt/slides/slide1.xml" Id="Rd484cf555e3a4bc2" /><Relationship Type="http://schemas.openxmlformats.org/officeDocument/2006/relationships/slide" Target="/ppt/slides/slide2.xml" Id="Rf0a49d65cb634137" /><Relationship Type="http://schemas.openxmlformats.org/officeDocument/2006/relationships/slide" Target="/ppt/slides/slide3.xml" Id="R14a74fd7df9540ae" /><Relationship Type="http://schemas.openxmlformats.org/officeDocument/2006/relationships/slide" Target="/ppt/slides/slide4.xml" Id="R2eb8f8597b584eb5" /><Relationship Type="http://schemas.openxmlformats.org/officeDocument/2006/relationships/slide" Target="/ppt/slides/slide5.xml" Id="Ra2baa06a5cdb4fc8" /><Relationship Type="http://schemas.openxmlformats.org/officeDocument/2006/relationships/slide" Target="/ppt/slides/slide6.xml" Id="Ref749c3afed64632" /><Relationship Type="http://schemas.openxmlformats.org/officeDocument/2006/relationships/slide" Target="/ppt/slides/slide7.xml" Id="Ra8db7c31764048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3af5a6dd6941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59fe7c33c4d36" /><Relationship Type="http://schemas.openxmlformats.org/officeDocument/2006/relationships/theme" Target="/ppt/slideMasters/theme/theme1.xml" Id="R5dae1bdb5d2947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b59fe7c33c4d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e204766b24a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e3d7990f046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ed559330149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7429527794c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9a677d80c49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108da280240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51ee7f9f44a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LEGATUS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LEGATUS HOLDING AS ble etablert [år] og holder til i Loddefjord.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4 438 674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23 638 548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29 990 578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ROMAN ERIC MISJE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Lyderhornsveien 353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5171 Loddefjord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924 822 821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