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37c8758c045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da4f18227447e"/>
  </p:sldMasterIdLst>
  <p:sldIdLst>
    <p:sldId xmlns:r="http://schemas.openxmlformats.org/officeDocument/2006/relationships" id="256" r:id="Rc60482957fff4d78"/>
    <p:sldId xmlns:r="http://schemas.openxmlformats.org/officeDocument/2006/relationships" id="257" r:id="R6175e440f30148ba"/>
    <p:sldId xmlns:r="http://schemas.openxmlformats.org/officeDocument/2006/relationships" id="258" r:id="Reb704f74f8bb4330"/>
    <p:sldId xmlns:r="http://schemas.openxmlformats.org/officeDocument/2006/relationships" id="259" r:id="R385cc4c237574fb0"/>
    <p:sldId xmlns:r="http://schemas.openxmlformats.org/officeDocument/2006/relationships" id="260" r:id="R846b3db0da864e7b"/>
    <p:sldId xmlns:r="http://schemas.openxmlformats.org/officeDocument/2006/relationships" id="261" r:id="Rb774c782c1534ea2"/>
    <p:sldId xmlns:r="http://schemas.openxmlformats.org/officeDocument/2006/relationships" id="262" r:id="R26ad8fdb9fb8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da4f18227447e" /><Relationship Type="http://schemas.openxmlformats.org/officeDocument/2006/relationships/slide" Target="/ppt/slides/slide1.xml" Id="Rc60482957fff4d78" /><Relationship Type="http://schemas.openxmlformats.org/officeDocument/2006/relationships/slide" Target="/ppt/slides/slide2.xml" Id="R6175e440f30148ba" /><Relationship Type="http://schemas.openxmlformats.org/officeDocument/2006/relationships/slide" Target="/ppt/slides/slide3.xml" Id="Reb704f74f8bb4330" /><Relationship Type="http://schemas.openxmlformats.org/officeDocument/2006/relationships/slide" Target="/ppt/slides/slide4.xml" Id="R385cc4c237574fb0" /><Relationship Type="http://schemas.openxmlformats.org/officeDocument/2006/relationships/slide" Target="/ppt/slides/slide5.xml" Id="R846b3db0da864e7b" /><Relationship Type="http://schemas.openxmlformats.org/officeDocument/2006/relationships/slide" Target="/ppt/slides/slide6.xml" Id="Rb774c782c1534ea2" /><Relationship Type="http://schemas.openxmlformats.org/officeDocument/2006/relationships/slide" Target="/ppt/slides/slide7.xml" Id="R26ad8fdb9fb8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c1f56ec1a4a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5c6024d9143b8" /><Relationship Type="http://schemas.openxmlformats.org/officeDocument/2006/relationships/theme" Target="/ppt/slideMasters/theme/theme1.xml" Id="Ra79752904f40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5c6024d91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99c5e5927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3d879a53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e95fcc78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6bef92e68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cdec0ada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978097003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55159e3a9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NBM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2 046 221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NEBOJSHA MIHAJLOVSKI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