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4e8a54dd1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b7e5b62c644ea1"/>
  </p:sldMasterIdLst>
  <p:sldIdLst>
    <p:sldId xmlns:r="http://schemas.openxmlformats.org/officeDocument/2006/relationships" id="256" r:id="R5ca9c948af9440f3"/>
    <p:sldId xmlns:r="http://schemas.openxmlformats.org/officeDocument/2006/relationships" id="257" r:id="Rb097144e2d114494"/>
    <p:sldId xmlns:r="http://schemas.openxmlformats.org/officeDocument/2006/relationships" id="258" r:id="R3f948f14ff424933"/>
    <p:sldId xmlns:r="http://schemas.openxmlformats.org/officeDocument/2006/relationships" id="259" r:id="Rd714d356752b4539"/>
    <p:sldId xmlns:r="http://schemas.openxmlformats.org/officeDocument/2006/relationships" id="260" r:id="R650cc02f02c74282"/>
    <p:sldId xmlns:r="http://schemas.openxmlformats.org/officeDocument/2006/relationships" id="261" r:id="Ra11835c02ad841ce"/>
    <p:sldId xmlns:r="http://schemas.openxmlformats.org/officeDocument/2006/relationships" id="262" r:id="Rea64871f028f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7e5b62c644ea1" /><Relationship Type="http://schemas.openxmlformats.org/officeDocument/2006/relationships/slide" Target="/ppt/slides/slide1.xml" Id="R5ca9c948af9440f3" /><Relationship Type="http://schemas.openxmlformats.org/officeDocument/2006/relationships/slide" Target="/ppt/slides/slide2.xml" Id="Rb097144e2d114494" /><Relationship Type="http://schemas.openxmlformats.org/officeDocument/2006/relationships/slide" Target="/ppt/slides/slide3.xml" Id="R3f948f14ff424933" /><Relationship Type="http://schemas.openxmlformats.org/officeDocument/2006/relationships/slide" Target="/ppt/slides/slide4.xml" Id="Rd714d356752b4539" /><Relationship Type="http://schemas.openxmlformats.org/officeDocument/2006/relationships/slide" Target="/ppt/slides/slide5.xml" Id="R650cc02f02c74282" /><Relationship Type="http://schemas.openxmlformats.org/officeDocument/2006/relationships/slide" Target="/ppt/slides/slide6.xml" Id="Ra11835c02ad841ce" /><Relationship Type="http://schemas.openxmlformats.org/officeDocument/2006/relationships/slide" Target="/ppt/slides/slide7.xml" Id="Rea64871f028f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373cb1f884e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da912aba54bc8" /><Relationship Type="http://schemas.openxmlformats.org/officeDocument/2006/relationships/theme" Target="/ppt/slideMasters/theme/theme1.xml" Id="Rdf463a2209324e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ada912aba54b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df81024f14e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7600e860244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bb675bb9b4c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96a051d7c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500fefebc46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deb95d8cf4e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418246ef647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