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c215c39df43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b28a230344115"/>
  </p:sldMasterIdLst>
  <p:sldIdLst>
    <p:sldId xmlns:r="http://schemas.openxmlformats.org/officeDocument/2006/relationships" id="256" r:id="Rd91263ca4b014744"/>
    <p:sldId xmlns:r="http://schemas.openxmlformats.org/officeDocument/2006/relationships" id="257" r:id="R81267d3dd5ec4fc0"/>
    <p:sldId xmlns:r="http://schemas.openxmlformats.org/officeDocument/2006/relationships" id="258" r:id="R29eb5dc46b664f81"/>
    <p:sldId xmlns:r="http://schemas.openxmlformats.org/officeDocument/2006/relationships" id="259" r:id="Rb6663c41dc494f80"/>
    <p:sldId xmlns:r="http://schemas.openxmlformats.org/officeDocument/2006/relationships" id="260" r:id="R704469d6ac3f49b0"/>
    <p:sldId xmlns:r="http://schemas.openxmlformats.org/officeDocument/2006/relationships" id="261" r:id="Rd4dc462e4d224c87"/>
    <p:sldId xmlns:r="http://schemas.openxmlformats.org/officeDocument/2006/relationships" id="262" r:id="Reb0daee5347c4e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b28a230344115" /><Relationship Type="http://schemas.openxmlformats.org/officeDocument/2006/relationships/slide" Target="/ppt/slides/slide1.xml" Id="Rd91263ca4b014744" /><Relationship Type="http://schemas.openxmlformats.org/officeDocument/2006/relationships/slide" Target="/ppt/slides/slide2.xml" Id="R81267d3dd5ec4fc0" /><Relationship Type="http://schemas.openxmlformats.org/officeDocument/2006/relationships/slide" Target="/ppt/slides/slide3.xml" Id="R29eb5dc46b664f81" /><Relationship Type="http://schemas.openxmlformats.org/officeDocument/2006/relationships/slide" Target="/ppt/slides/slide4.xml" Id="Rb6663c41dc494f80" /><Relationship Type="http://schemas.openxmlformats.org/officeDocument/2006/relationships/slide" Target="/ppt/slides/slide5.xml" Id="R704469d6ac3f49b0" /><Relationship Type="http://schemas.openxmlformats.org/officeDocument/2006/relationships/slide" Target="/ppt/slides/slide6.xml" Id="Rd4dc462e4d224c87" /><Relationship Type="http://schemas.openxmlformats.org/officeDocument/2006/relationships/slide" Target="/ppt/slides/slide7.xml" Id="Reb0daee5347c4e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a90b67b6f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f279c94254fd2" /><Relationship Type="http://schemas.openxmlformats.org/officeDocument/2006/relationships/theme" Target="/ppt/slideMasters/theme/theme1.xml" Id="Rd76b52950ca7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f279c9425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3a8f8239e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8b45e2e1b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7c4aa2c4f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ee2a3dff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44c4d26df4f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0b9173c27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dc1db582f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TOMTER TAALESEN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IAMWOMAN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MARIUS BAUMANN OTTERSTAD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Otterstad, Olav Aukrusts vei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924 956 313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AS</a:t>
            </a:r>
          </a:p>
        </p:txBody>
      </p:sp>
    </p:spTree>
  </p:cSld>
  <p:clrMapOvr>
    <a:masterClrMapping xmlns:a="http://schemas.openxmlformats.org/drawingml/2006/main"/>
  </p:clrMapOvr>
</p:sld>
</file>