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0c7eee13b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9446572e74951"/>
  </p:sldMasterIdLst>
  <p:sldIdLst>
    <p:sldId xmlns:r="http://schemas.openxmlformats.org/officeDocument/2006/relationships" id="256" r:id="Raaa63b3ef5bd4ced"/>
    <p:sldId xmlns:r="http://schemas.openxmlformats.org/officeDocument/2006/relationships" id="257" r:id="R5c716f4b7193475a"/>
    <p:sldId xmlns:r="http://schemas.openxmlformats.org/officeDocument/2006/relationships" id="258" r:id="R56f6d630c43248b6"/>
    <p:sldId xmlns:r="http://schemas.openxmlformats.org/officeDocument/2006/relationships" id="259" r:id="Raf2f634df2554415"/>
    <p:sldId xmlns:r="http://schemas.openxmlformats.org/officeDocument/2006/relationships" id="260" r:id="R7b977e856cba46b3"/>
    <p:sldId xmlns:r="http://schemas.openxmlformats.org/officeDocument/2006/relationships" id="261" r:id="Rbb7348e41b9f44ff"/>
    <p:sldId xmlns:r="http://schemas.openxmlformats.org/officeDocument/2006/relationships" id="262" r:id="Rb063ff8834db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9446572e74951" /><Relationship Type="http://schemas.openxmlformats.org/officeDocument/2006/relationships/slide" Target="/ppt/slides/slide1.xml" Id="Raaa63b3ef5bd4ced" /><Relationship Type="http://schemas.openxmlformats.org/officeDocument/2006/relationships/slide" Target="/ppt/slides/slide2.xml" Id="R5c716f4b7193475a" /><Relationship Type="http://schemas.openxmlformats.org/officeDocument/2006/relationships/slide" Target="/ppt/slides/slide3.xml" Id="R56f6d630c43248b6" /><Relationship Type="http://schemas.openxmlformats.org/officeDocument/2006/relationships/slide" Target="/ppt/slides/slide4.xml" Id="Raf2f634df2554415" /><Relationship Type="http://schemas.openxmlformats.org/officeDocument/2006/relationships/slide" Target="/ppt/slides/slide5.xml" Id="R7b977e856cba46b3" /><Relationship Type="http://schemas.openxmlformats.org/officeDocument/2006/relationships/slide" Target="/ppt/slides/slide6.xml" Id="Rbb7348e41b9f44ff" /><Relationship Type="http://schemas.openxmlformats.org/officeDocument/2006/relationships/slide" Target="/ppt/slides/slide7.xml" Id="Rb063ff8834db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dd10057fb45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b47c4d4fc4895" /><Relationship Type="http://schemas.openxmlformats.org/officeDocument/2006/relationships/theme" Target="/ppt/slideMasters/theme/theme1.xml" Id="R96b4ba5dc7ea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b47c4d4fc48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089d2938940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435a76a01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d6626fb2045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ae6cfa2f845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9d244b9fc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f4b2f519e4e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b76e3905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