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5ff22213924b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7e409069f944b5"/>
  </p:sldMasterIdLst>
  <p:sldIdLst>
    <p:sldId xmlns:r="http://schemas.openxmlformats.org/officeDocument/2006/relationships" id="256" r:id="Rdd26588e955442b8"/>
    <p:sldId xmlns:r="http://schemas.openxmlformats.org/officeDocument/2006/relationships" id="257" r:id="R713009bdcbd547ac"/>
    <p:sldId xmlns:r="http://schemas.openxmlformats.org/officeDocument/2006/relationships" id="258" r:id="R865d0ba115b143f9"/>
    <p:sldId xmlns:r="http://schemas.openxmlformats.org/officeDocument/2006/relationships" id="259" r:id="R487eb4fce6ba43de"/>
    <p:sldId xmlns:r="http://schemas.openxmlformats.org/officeDocument/2006/relationships" id="260" r:id="Rdb3bd8dec09c4acd"/>
    <p:sldId xmlns:r="http://schemas.openxmlformats.org/officeDocument/2006/relationships" id="261" r:id="R0a7ec68873824d79"/>
    <p:sldId xmlns:r="http://schemas.openxmlformats.org/officeDocument/2006/relationships" id="262" r:id="Raae1fd41469c45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e409069f944b5" /><Relationship Type="http://schemas.openxmlformats.org/officeDocument/2006/relationships/slide" Target="/ppt/slides/slide1.xml" Id="Rdd26588e955442b8" /><Relationship Type="http://schemas.openxmlformats.org/officeDocument/2006/relationships/slide" Target="/ppt/slides/slide2.xml" Id="R713009bdcbd547ac" /><Relationship Type="http://schemas.openxmlformats.org/officeDocument/2006/relationships/slide" Target="/ppt/slides/slide3.xml" Id="R865d0ba115b143f9" /><Relationship Type="http://schemas.openxmlformats.org/officeDocument/2006/relationships/slide" Target="/ppt/slides/slide4.xml" Id="R487eb4fce6ba43de" /><Relationship Type="http://schemas.openxmlformats.org/officeDocument/2006/relationships/slide" Target="/ppt/slides/slide5.xml" Id="Rdb3bd8dec09c4acd" /><Relationship Type="http://schemas.openxmlformats.org/officeDocument/2006/relationships/slide" Target="/ppt/slides/slide6.xml" Id="R0a7ec68873824d79" /><Relationship Type="http://schemas.openxmlformats.org/officeDocument/2006/relationships/slide" Target="/ppt/slides/slide7.xml" Id="Raae1fd41469c45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a2a642b98a49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152fe0c194ed8" /><Relationship Type="http://schemas.openxmlformats.org/officeDocument/2006/relationships/theme" Target="/ppt/slideMasters/theme/theme1.xml" Id="R0f6cb6d0987f41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c152fe0c194e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5a54eae124b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a5b3be44c43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4459482944b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73414986040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07ec5ec8142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92b9bd2bb46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2c85128bf41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STJØRDAL UTVIKLING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STJØRDAL UTVIKLING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−7 317 176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6 297 579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159 940 270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STJØRDAL UTVIKLING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Wergelandsvegen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925 027 413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UTVIKLING HOLDING AS</a:t>
            </a:r>
          </a:p>
        </p:txBody>
      </p:sp>
    </p:spTree>
  </p:cSld>
  <p:clrMapOvr>
    <a:masterClrMapping xmlns:a="http://schemas.openxmlformats.org/drawingml/2006/main"/>
  </p:clrMapOvr>
</p:sld>
</file>