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159518714048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0deea4541b49b2"/>
  </p:sldMasterIdLst>
  <p:sldIdLst>
    <p:sldId xmlns:r="http://schemas.openxmlformats.org/officeDocument/2006/relationships" id="256" r:id="R9113c2d7c34f4603"/>
    <p:sldId xmlns:r="http://schemas.openxmlformats.org/officeDocument/2006/relationships" id="257" r:id="R24ab6c9ead16443f"/>
    <p:sldId xmlns:r="http://schemas.openxmlformats.org/officeDocument/2006/relationships" id="258" r:id="R53774b2d51a34562"/>
    <p:sldId xmlns:r="http://schemas.openxmlformats.org/officeDocument/2006/relationships" id="259" r:id="Rb90c57679eef42b9"/>
    <p:sldId xmlns:r="http://schemas.openxmlformats.org/officeDocument/2006/relationships" id="260" r:id="R3b9dc9743a844ea9"/>
    <p:sldId xmlns:r="http://schemas.openxmlformats.org/officeDocument/2006/relationships" id="261" r:id="R01047a4684c4483c"/>
    <p:sldId xmlns:r="http://schemas.openxmlformats.org/officeDocument/2006/relationships" id="262" r:id="R048d2c4fc85641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deea4541b49b2" /><Relationship Type="http://schemas.openxmlformats.org/officeDocument/2006/relationships/slide" Target="/ppt/slides/slide1.xml" Id="R9113c2d7c34f4603" /><Relationship Type="http://schemas.openxmlformats.org/officeDocument/2006/relationships/slide" Target="/ppt/slides/slide2.xml" Id="R24ab6c9ead16443f" /><Relationship Type="http://schemas.openxmlformats.org/officeDocument/2006/relationships/slide" Target="/ppt/slides/slide3.xml" Id="R53774b2d51a34562" /><Relationship Type="http://schemas.openxmlformats.org/officeDocument/2006/relationships/slide" Target="/ppt/slides/slide4.xml" Id="Rb90c57679eef42b9" /><Relationship Type="http://schemas.openxmlformats.org/officeDocument/2006/relationships/slide" Target="/ppt/slides/slide5.xml" Id="R3b9dc9743a844ea9" /><Relationship Type="http://schemas.openxmlformats.org/officeDocument/2006/relationships/slide" Target="/ppt/slides/slide6.xml" Id="R01047a4684c4483c" /><Relationship Type="http://schemas.openxmlformats.org/officeDocument/2006/relationships/slide" Target="/ppt/slides/slide7.xml" Id="R048d2c4fc85641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74f97a4d0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fbe2bcc794a2b" /><Relationship Type="http://schemas.openxmlformats.org/officeDocument/2006/relationships/theme" Target="/ppt/slideMasters/theme/theme1.xml" Id="Ra5567360acbd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fbe2bcc794a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d38d6a7da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67d1d693448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531f1e72249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32c0abb59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3d2bbce50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57b8267d146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db087b96c46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FRØSETH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MASKINPARK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