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8aee4ff32944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f4b6d3fd904ca5"/>
  </p:sldMasterIdLst>
  <p:sldIdLst>
    <p:sldId xmlns:r="http://schemas.openxmlformats.org/officeDocument/2006/relationships" id="256" r:id="R8dd2ad9958ba450b"/>
    <p:sldId xmlns:r="http://schemas.openxmlformats.org/officeDocument/2006/relationships" id="257" r:id="R96fdad96685648e1"/>
    <p:sldId xmlns:r="http://schemas.openxmlformats.org/officeDocument/2006/relationships" id="258" r:id="Racb6025297e2476b"/>
    <p:sldId xmlns:r="http://schemas.openxmlformats.org/officeDocument/2006/relationships" id="259" r:id="Ra157612351ee4721"/>
    <p:sldId xmlns:r="http://schemas.openxmlformats.org/officeDocument/2006/relationships" id="260" r:id="R688e34204b874dc9"/>
    <p:sldId xmlns:r="http://schemas.openxmlformats.org/officeDocument/2006/relationships" id="261" r:id="Re6d7c82e5e184348"/>
    <p:sldId xmlns:r="http://schemas.openxmlformats.org/officeDocument/2006/relationships" id="262" r:id="Rd9f75263cf7b41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f4b6d3fd904ca5" /><Relationship Type="http://schemas.openxmlformats.org/officeDocument/2006/relationships/slide" Target="/ppt/slides/slide1.xml" Id="R8dd2ad9958ba450b" /><Relationship Type="http://schemas.openxmlformats.org/officeDocument/2006/relationships/slide" Target="/ppt/slides/slide2.xml" Id="R96fdad96685648e1" /><Relationship Type="http://schemas.openxmlformats.org/officeDocument/2006/relationships/slide" Target="/ppt/slides/slide3.xml" Id="Racb6025297e2476b" /><Relationship Type="http://schemas.openxmlformats.org/officeDocument/2006/relationships/slide" Target="/ppt/slides/slide4.xml" Id="Ra157612351ee4721" /><Relationship Type="http://schemas.openxmlformats.org/officeDocument/2006/relationships/slide" Target="/ppt/slides/slide5.xml" Id="R688e34204b874dc9" /><Relationship Type="http://schemas.openxmlformats.org/officeDocument/2006/relationships/slide" Target="/ppt/slides/slide6.xml" Id="Re6d7c82e5e184348" /><Relationship Type="http://schemas.openxmlformats.org/officeDocument/2006/relationships/slide" Target="/ppt/slides/slide7.xml" Id="Rd9f75263cf7b41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7daba2f30044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93809f6674b29" /><Relationship Type="http://schemas.openxmlformats.org/officeDocument/2006/relationships/theme" Target="/ppt/slideMasters/theme/theme1.xml" Id="R75f896922a8040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693809f6674b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c68be36be47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29c00f80b48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33995f7c141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e0cb424c346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4548a8ff94e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20e7c6abc44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354e4ffd745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HOLE NIELSEN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NIELSEN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 NIELSEN BYGG AS ble etablert [år] og holder til i Sandsli.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NIELSEN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NIELSEN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NIELSEN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2 703 366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412 936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NIELSEN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NIELSEN RUNE HOLE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NIELSEN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Rune Hole Nielsen, Saksarlia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5253 Sandsli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925 113 409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NIELSEN BYGG AS</a:t>
            </a:r>
          </a:p>
        </p:txBody>
      </p:sp>
    </p:spTree>
  </p:cSld>
  <p:clrMapOvr>
    <a:masterClrMapping xmlns:a="http://schemas.openxmlformats.org/drawingml/2006/main"/>
  </p:clrMapOvr>
</p:sld>
</file>