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ebeb8e80b04d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cd177336c84654"/>
  </p:sldMasterIdLst>
  <p:sldIdLst>
    <p:sldId xmlns:r="http://schemas.openxmlformats.org/officeDocument/2006/relationships" id="256" r:id="R889e48d2746c49a7"/>
    <p:sldId xmlns:r="http://schemas.openxmlformats.org/officeDocument/2006/relationships" id="257" r:id="R1a533f7854d94b81"/>
    <p:sldId xmlns:r="http://schemas.openxmlformats.org/officeDocument/2006/relationships" id="258" r:id="R16a00c0f5dee4674"/>
    <p:sldId xmlns:r="http://schemas.openxmlformats.org/officeDocument/2006/relationships" id="259" r:id="Rc30283539a474490"/>
    <p:sldId xmlns:r="http://schemas.openxmlformats.org/officeDocument/2006/relationships" id="260" r:id="R5a18ff43cd634964"/>
    <p:sldId xmlns:r="http://schemas.openxmlformats.org/officeDocument/2006/relationships" id="261" r:id="Rad97372313b74b82"/>
    <p:sldId xmlns:r="http://schemas.openxmlformats.org/officeDocument/2006/relationships" id="262" r:id="R2292e30a3c27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d177336c84654" /><Relationship Type="http://schemas.openxmlformats.org/officeDocument/2006/relationships/slide" Target="/ppt/slides/slide1.xml" Id="R889e48d2746c49a7" /><Relationship Type="http://schemas.openxmlformats.org/officeDocument/2006/relationships/slide" Target="/ppt/slides/slide2.xml" Id="R1a533f7854d94b81" /><Relationship Type="http://schemas.openxmlformats.org/officeDocument/2006/relationships/slide" Target="/ppt/slides/slide3.xml" Id="R16a00c0f5dee4674" /><Relationship Type="http://schemas.openxmlformats.org/officeDocument/2006/relationships/slide" Target="/ppt/slides/slide4.xml" Id="Rc30283539a474490" /><Relationship Type="http://schemas.openxmlformats.org/officeDocument/2006/relationships/slide" Target="/ppt/slides/slide5.xml" Id="R5a18ff43cd634964" /><Relationship Type="http://schemas.openxmlformats.org/officeDocument/2006/relationships/slide" Target="/ppt/slides/slide6.xml" Id="Rad97372313b74b82" /><Relationship Type="http://schemas.openxmlformats.org/officeDocument/2006/relationships/slide" Target="/ppt/slides/slide7.xml" Id="R2292e30a3c27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37f75625b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7cb9382da4b72" /><Relationship Type="http://schemas.openxmlformats.org/officeDocument/2006/relationships/theme" Target="/ppt/slideMasters/theme/theme1.xml" Id="R30c43aeb7ec643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7cb9382da4b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407b6590a48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ed734b0694d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868eea818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cfd4b9ddc42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836fa6a3145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99f7163c34d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396c3d5ff42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