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7e1f2c52784b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110c85347492a"/>
  </p:sldMasterIdLst>
  <p:sldIdLst>
    <p:sldId xmlns:r="http://schemas.openxmlformats.org/officeDocument/2006/relationships" id="256" r:id="R9db8e4c601264e7d"/>
    <p:sldId xmlns:r="http://schemas.openxmlformats.org/officeDocument/2006/relationships" id="257" r:id="Rc93af312a3544d38"/>
    <p:sldId xmlns:r="http://schemas.openxmlformats.org/officeDocument/2006/relationships" id="258" r:id="R95b5f419661f4e97"/>
    <p:sldId xmlns:r="http://schemas.openxmlformats.org/officeDocument/2006/relationships" id="259" r:id="Rd021ec3d95b440ba"/>
    <p:sldId xmlns:r="http://schemas.openxmlformats.org/officeDocument/2006/relationships" id="260" r:id="R8e43ad8fc1d64c83"/>
    <p:sldId xmlns:r="http://schemas.openxmlformats.org/officeDocument/2006/relationships" id="261" r:id="Rd2cd3a3c528d43f6"/>
    <p:sldId xmlns:r="http://schemas.openxmlformats.org/officeDocument/2006/relationships" id="262" r:id="R125a36ec05144d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110c85347492a" /><Relationship Type="http://schemas.openxmlformats.org/officeDocument/2006/relationships/slide" Target="/ppt/slides/slide1.xml" Id="R9db8e4c601264e7d" /><Relationship Type="http://schemas.openxmlformats.org/officeDocument/2006/relationships/slide" Target="/ppt/slides/slide2.xml" Id="Rc93af312a3544d38" /><Relationship Type="http://schemas.openxmlformats.org/officeDocument/2006/relationships/slide" Target="/ppt/slides/slide3.xml" Id="R95b5f419661f4e97" /><Relationship Type="http://schemas.openxmlformats.org/officeDocument/2006/relationships/slide" Target="/ppt/slides/slide4.xml" Id="Rd021ec3d95b440ba" /><Relationship Type="http://schemas.openxmlformats.org/officeDocument/2006/relationships/slide" Target="/ppt/slides/slide5.xml" Id="R8e43ad8fc1d64c83" /><Relationship Type="http://schemas.openxmlformats.org/officeDocument/2006/relationships/slide" Target="/ppt/slides/slide6.xml" Id="Rd2cd3a3c528d43f6" /><Relationship Type="http://schemas.openxmlformats.org/officeDocument/2006/relationships/slide" Target="/ppt/slides/slide7.xml" Id="R125a36ec05144d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ff59f90e79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3045f81b74c7b" /><Relationship Type="http://schemas.openxmlformats.org/officeDocument/2006/relationships/theme" Target="/ppt/slideMasters/theme/theme1.xml" Id="R8920cfe7ea18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83045f81b7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3c99a26c46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3230aa3ba41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26bc604ef4c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843915edd48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c0c376e8643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545ee80d64d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01a842325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ABISCO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3 632 896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3 075 499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3 198 632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44 512 872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54 888 259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49,7 %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CARACO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VEDFOS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VINDKAST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BABISCO AS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 Birgitte Fossum, Blokkaveien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ABISCO AS</a:t>
            </a:r>
          </a:p>
        </p:txBody>
      </p:sp>
    </p:spTree>
  </p:cSld>
  <p:clrMapOvr>
    <a:masterClrMapping xmlns:a="http://schemas.openxmlformats.org/drawingml/2006/main"/>
  </p:clrMapOvr>
</p:sld>
</file>