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c5c14beb8c44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1292d30c4c4012"/>
  </p:sldMasterIdLst>
  <p:sldIdLst>
    <p:sldId xmlns:r="http://schemas.openxmlformats.org/officeDocument/2006/relationships" id="256" r:id="R5309179334fd4cf7"/>
    <p:sldId xmlns:r="http://schemas.openxmlformats.org/officeDocument/2006/relationships" id="257" r:id="R34bf1e6faa4245ea"/>
    <p:sldId xmlns:r="http://schemas.openxmlformats.org/officeDocument/2006/relationships" id="258" r:id="Rf5276610f4554432"/>
    <p:sldId xmlns:r="http://schemas.openxmlformats.org/officeDocument/2006/relationships" id="259" r:id="R3ff9e7b758cb4875"/>
    <p:sldId xmlns:r="http://schemas.openxmlformats.org/officeDocument/2006/relationships" id="260" r:id="R3792236b592144d9"/>
    <p:sldId xmlns:r="http://schemas.openxmlformats.org/officeDocument/2006/relationships" id="261" r:id="R13ebceff1a654092"/>
    <p:sldId xmlns:r="http://schemas.openxmlformats.org/officeDocument/2006/relationships" id="262" r:id="R7451b9fd4479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292d30c4c4012" /><Relationship Type="http://schemas.openxmlformats.org/officeDocument/2006/relationships/slide" Target="/ppt/slides/slide1.xml" Id="R5309179334fd4cf7" /><Relationship Type="http://schemas.openxmlformats.org/officeDocument/2006/relationships/slide" Target="/ppt/slides/slide2.xml" Id="R34bf1e6faa4245ea" /><Relationship Type="http://schemas.openxmlformats.org/officeDocument/2006/relationships/slide" Target="/ppt/slides/slide3.xml" Id="Rf5276610f4554432" /><Relationship Type="http://schemas.openxmlformats.org/officeDocument/2006/relationships/slide" Target="/ppt/slides/slide4.xml" Id="R3ff9e7b758cb4875" /><Relationship Type="http://schemas.openxmlformats.org/officeDocument/2006/relationships/slide" Target="/ppt/slides/slide5.xml" Id="R3792236b592144d9" /><Relationship Type="http://schemas.openxmlformats.org/officeDocument/2006/relationships/slide" Target="/ppt/slides/slide6.xml" Id="R13ebceff1a654092" /><Relationship Type="http://schemas.openxmlformats.org/officeDocument/2006/relationships/slide" Target="/ppt/slides/slide7.xml" Id="R7451b9fd4479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7ee8f9a0be42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16acb9c1b46f6" /><Relationship Type="http://schemas.openxmlformats.org/officeDocument/2006/relationships/theme" Target="/ppt/slideMasters/theme/theme1.xml" Id="R7264a8dc6127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116acb9c1b46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379547f1c4e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fec549f52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f5489f7cf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ebb3fb5d64c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3ab9a80f1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eca2e6d8242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8af9efefe49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PETRINE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PETRINE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PETRINE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PETRINE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PETRINE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8 212 739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60 501 727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67 285 189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PETRINE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NØDSET HILDE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PETRINE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Hilde Nødseth, Vestrepollsvegen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PETRINE II AS</a:t>
            </a:r>
          </a:p>
        </p:txBody>
      </p:sp>
    </p:spTree>
  </p:cSld>
  <p:clrMapOvr>
    <a:masterClrMapping xmlns:a="http://schemas.openxmlformats.org/drawingml/2006/main"/>
  </p:clrMapOvr>
</p:sld>
</file>