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657839ea2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52165d5a54eea"/>
  </p:sldMasterIdLst>
  <p:sldIdLst>
    <p:sldId xmlns:r="http://schemas.openxmlformats.org/officeDocument/2006/relationships" id="256" r:id="Re3ec8a4919854d45"/>
    <p:sldId xmlns:r="http://schemas.openxmlformats.org/officeDocument/2006/relationships" id="257" r:id="R6a03140337ff461d"/>
    <p:sldId xmlns:r="http://schemas.openxmlformats.org/officeDocument/2006/relationships" id="258" r:id="Ra9da326113674896"/>
    <p:sldId xmlns:r="http://schemas.openxmlformats.org/officeDocument/2006/relationships" id="259" r:id="Ra25b2db93c5f4f45"/>
    <p:sldId xmlns:r="http://schemas.openxmlformats.org/officeDocument/2006/relationships" id="260" r:id="Rac1c9fecae664c9a"/>
    <p:sldId xmlns:r="http://schemas.openxmlformats.org/officeDocument/2006/relationships" id="261" r:id="Rdeffb529d71d40fb"/>
    <p:sldId xmlns:r="http://schemas.openxmlformats.org/officeDocument/2006/relationships" id="262" r:id="R20ba53bafa2c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52165d5a54eea" /><Relationship Type="http://schemas.openxmlformats.org/officeDocument/2006/relationships/slide" Target="/ppt/slides/slide1.xml" Id="Re3ec8a4919854d45" /><Relationship Type="http://schemas.openxmlformats.org/officeDocument/2006/relationships/slide" Target="/ppt/slides/slide2.xml" Id="R6a03140337ff461d" /><Relationship Type="http://schemas.openxmlformats.org/officeDocument/2006/relationships/slide" Target="/ppt/slides/slide3.xml" Id="Ra9da326113674896" /><Relationship Type="http://schemas.openxmlformats.org/officeDocument/2006/relationships/slide" Target="/ppt/slides/slide4.xml" Id="Ra25b2db93c5f4f45" /><Relationship Type="http://schemas.openxmlformats.org/officeDocument/2006/relationships/slide" Target="/ppt/slides/slide5.xml" Id="Rac1c9fecae664c9a" /><Relationship Type="http://schemas.openxmlformats.org/officeDocument/2006/relationships/slide" Target="/ppt/slides/slide6.xml" Id="Rdeffb529d71d40fb" /><Relationship Type="http://schemas.openxmlformats.org/officeDocument/2006/relationships/slide" Target="/ppt/slides/slide7.xml" Id="R20ba53bafa2c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480b9eeb9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2297601ac4267" /><Relationship Type="http://schemas.openxmlformats.org/officeDocument/2006/relationships/theme" Target="/ppt/slideMasters/theme/theme1.xml" Id="Rb14420989d38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2297601ac42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f1c03a52e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aceffdcc14a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bc1385c72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2aba46ff6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61764abb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1a34ed3624f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939029e5f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LASKENVEIEN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LASKENVEIEN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2 141 098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CHRISTOPHER HOVDAN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Teksleåsen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925 152 307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