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ab44bcbf7c46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a7c0b8b643495d"/>
  </p:sldMasterIdLst>
  <p:sldIdLst>
    <p:sldId xmlns:r="http://schemas.openxmlformats.org/officeDocument/2006/relationships" id="256" r:id="R2e0502bdfa364091"/>
    <p:sldId xmlns:r="http://schemas.openxmlformats.org/officeDocument/2006/relationships" id="257" r:id="R359971585511413f"/>
    <p:sldId xmlns:r="http://schemas.openxmlformats.org/officeDocument/2006/relationships" id="258" r:id="R9488ed5bbafd4c8c"/>
    <p:sldId xmlns:r="http://schemas.openxmlformats.org/officeDocument/2006/relationships" id="259" r:id="R1492a66b0f58461c"/>
    <p:sldId xmlns:r="http://schemas.openxmlformats.org/officeDocument/2006/relationships" id="260" r:id="Rd38483d5bd2946c9"/>
    <p:sldId xmlns:r="http://schemas.openxmlformats.org/officeDocument/2006/relationships" id="261" r:id="R9cdf93ca2ed74caa"/>
    <p:sldId xmlns:r="http://schemas.openxmlformats.org/officeDocument/2006/relationships" id="262" r:id="Rc8e742e9c3ea43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a7c0b8b643495d" /><Relationship Type="http://schemas.openxmlformats.org/officeDocument/2006/relationships/slide" Target="/ppt/slides/slide1.xml" Id="R2e0502bdfa364091" /><Relationship Type="http://schemas.openxmlformats.org/officeDocument/2006/relationships/slide" Target="/ppt/slides/slide2.xml" Id="R359971585511413f" /><Relationship Type="http://schemas.openxmlformats.org/officeDocument/2006/relationships/slide" Target="/ppt/slides/slide3.xml" Id="R9488ed5bbafd4c8c" /><Relationship Type="http://schemas.openxmlformats.org/officeDocument/2006/relationships/slide" Target="/ppt/slides/slide4.xml" Id="R1492a66b0f58461c" /><Relationship Type="http://schemas.openxmlformats.org/officeDocument/2006/relationships/slide" Target="/ppt/slides/slide5.xml" Id="Rd38483d5bd2946c9" /><Relationship Type="http://schemas.openxmlformats.org/officeDocument/2006/relationships/slide" Target="/ppt/slides/slide6.xml" Id="R9cdf93ca2ed74caa" /><Relationship Type="http://schemas.openxmlformats.org/officeDocument/2006/relationships/slide" Target="/ppt/slides/slide7.xml" Id="Rc8e742e9c3ea43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08c73b141643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f73d1f6e24ef1" /><Relationship Type="http://schemas.openxmlformats.org/officeDocument/2006/relationships/theme" Target="/ppt/slideMasters/theme/theme1.xml" Id="Rfde7ef708d2a42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6f73d1f6e24e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51b96844e49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2442f97ab4d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26568e5e24a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5f47a79154b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23c346a3b44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dc6bbbb3049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d603c08eb47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L.RONGVED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L.RONGVED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399 421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797 238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797 238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RONGVED LEONARD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Leonard Rongved, Kolstien 90B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925 164 321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