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9f28338cdf4a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b32e682a8e41ac"/>
  </p:sldMasterIdLst>
  <p:sldIdLst>
    <p:sldId xmlns:r="http://schemas.openxmlformats.org/officeDocument/2006/relationships" id="256" r:id="R83fb4e21293a42b0"/>
    <p:sldId xmlns:r="http://schemas.openxmlformats.org/officeDocument/2006/relationships" id="257" r:id="R7ba28a3d69ee446c"/>
    <p:sldId xmlns:r="http://schemas.openxmlformats.org/officeDocument/2006/relationships" id="258" r:id="R311d3eb6788e4099"/>
    <p:sldId xmlns:r="http://schemas.openxmlformats.org/officeDocument/2006/relationships" id="259" r:id="R7a1bd41c51834c0e"/>
    <p:sldId xmlns:r="http://schemas.openxmlformats.org/officeDocument/2006/relationships" id="260" r:id="R7aaaa7ba820b420a"/>
    <p:sldId xmlns:r="http://schemas.openxmlformats.org/officeDocument/2006/relationships" id="261" r:id="R14e39fad87d947d1"/>
    <p:sldId xmlns:r="http://schemas.openxmlformats.org/officeDocument/2006/relationships" id="262" r:id="Rb4ed79b4b2d54f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b32e682a8e41ac" /><Relationship Type="http://schemas.openxmlformats.org/officeDocument/2006/relationships/slide" Target="/ppt/slides/slide1.xml" Id="R83fb4e21293a42b0" /><Relationship Type="http://schemas.openxmlformats.org/officeDocument/2006/relationships/slide" Target="/ppt/slides/slide2.xml" Id="R7ba28a3d69ee446c" /><Relationship Type="http://schemas.openxmlformats.org/officeDocument/2006/relationships/slide" Target="/ppt/slides/slide3.xml" Id="R311d3eb6788e4099" /><Relationship Type="http://schemas.openxmlformats.org/officeDocument/2006/relationships/slide" Target="/ppt/slides/slide4.xml" Id="R7a1bd41c51834c0e" /><Relationship Type="http://schemas.openxmlformats.org/officeDocument/2006/relationships/slide" Target="/ppt/slides/slide5.xml" Id="R7aaaa7ba820b420a" /><Relationship Type="http://schemas.openxmlformats.org/officeDocument/2006/relationships/slide" Target="/ppt/slides/slide6.xml" Id="R14e39fad87d947d1" /><Relationship Type="http://schemas.openxmlformats.org/officeDocument/2006/relationships/slide" Target="/ppt/slides/slide7.xml" Id="Rb4ed79b4b2d54f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2268ffe97843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e6c86a3fe440d" /><Relationship Type="http://schemas.openxmlformats.org/officeDocument/2006/relationships/theme" Target="/ppt/slideMasters/theme/theme1.xml" Id="R332c2d221c5147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5e6c86a3fe44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d0ef73dc647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7def9315c4c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90f064fb14f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d91b496fb47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590d4f6b84d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10f2926b74a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6f409ca3d45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SJØMAT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SJØMAT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−1 656 742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76 480 595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592 075 716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736 997 953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GRØNDAHL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