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48ed92b3a2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69f676757479d"/>
  </p:sldMasterIdLst>
  <p:sldIdLst>
    <p:sldId xmlns:r="http://schemas.openxmlformats.org/officeDocument/2006/relationships" id="256" r:id="Rceda83372f8f428e"/>
    <p:sldId xmlns:r="http://schemas.openxmlformats.org/officeDocument/2006/relationships" id="257" r:id="R86e98e1c5a934aae"/>
    <p:sldId xmlns:r="http://schemas.openxmlformats.org/officeDocument/2006/relationships" id="258" r:id="R0319377ddbd04e50"/>
    <p:sldId xmlns:r="http://schemas.openxmlformats.org/officeDocument/2006/relationships" id="259" r:id="R91e0b42f32e34c12"/>
    <p:sldId xmlns:r="http://schemas.openxmlformats.org/officeDocument/2006/relationships" id="260" r:id="Rdcc5c9ccf0d249c6"/>
    <p:sldId xmlns:r="http://schemas.openxmlformats.org/officeDocument/2006/relationships" id="261" r:id="R02e0bfbac5bb4e89"/>
    <p:sldId xmlns:r="http://schemas.openxmlformats.org/officeDocument/2006/relationships" id="262" r:id="R6f29eca6a154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69f676757479d" /><Relationship Type="http://schemas.openxmlformats.org/officeDocument/2006/relationships/slide" Target="/ppt/slides/slide1.xml" Id="Rceda83372f8f428e" /><Relationship Type="http://schemas.openxmlformats.org/officeDocument/2006/relationships/slide" Target="/ppt/slides/slide2.xml" Id="R86e98e1c5a934aae" /><Relationship Type="http://schemas.openxmlformats.org/officeDocument/2006/relationships/slide" Target="/ppt/slides/slide3.xml" Id="R0319377ddbd04e50" /><Relationship Type="http://schemas.openxmlformats.org/officeDocument/2006/relationships/slide" Target="/ppt/slides/slide4.xml" Id="R91e0b42f32e34c12" /><Relationship Type="http://schemas.openxmlformats.org/officeDocument/2006/relationships/slide" Target="/ppt/slides/slide5.xml" Id="Rdcc5c9ccf0d249c6" /><Relationship Type="http://schemas.openxmlformats.org/officeDocument/2006/relationships/slide" Target="/ppt/slides/slide6.xml" Id="R02e0bfbac5bb4e89" /><Relationship Type="http://schemas.openxmlformats.org/officeDocument/2006/relationships/slide" Target="/ppt/slides/slide7.xml" Id="R6f29eca6a154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8ded98a04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2caf472c04e5d" /><Relationship Type="http://schemas.openxmlformats.org/officeDocument/2006/relationships/theme" Target="/ppt/slideMasters/theme/theme1.xml" Id="R3624bfdc3d47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2caf472c0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4affa2d3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9ee29e24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b65a586b4c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5233f4ae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d928458044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c7af8b70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daf9a100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94 081 499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606 157 216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769 976 508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GRØNDAHL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SVEMORKA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Svemorka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SJØMAT AS</a:t>
            </a:r>
          </a:p>
        </p:txBody>
      </p:sp>
    </p:spTree>
  </p:cSld>
  <p:clrMapOvr>
    <a:masterClrMapping xmlns:a="http://schemas.openxmlformats.org/drawingml/2006/main"/>
  </p:clrMapOvr>
</p:sld>
</file>