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c9561982374a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babd90bc384e5e"/>
  </p:sldMasterIdLst>
  <p:sldIdLst>
    <p:sldId xmlns:r="http://schemas.openxmlformats.org/officeDocument/2006/relationships" id="256" r:id="R55936b83404f4319"/>
    <p:sldId xmlns:r="http://schemas.openxmlformats.org/officeDocument/2006/relationships" id="257" r:id="R284cda9916b047f2"/>
    <p:sldId xmlns:r="http://schemas.openxmlformats.org/officeDocument/2006/relationships" id="258" r:id="R8fc1b3f588db4462"/>
    <p:sldId xmlns:r="http://schemas.openxmlformats.org/officeDocument/2006/relationships" id="259" r:id="Rfaab18b0dea64d16"/>
    <p:sldId xmlns:r="http://schemas.openxmlformats.org/officeDocument/2006/relationships" id="260" r:id="R26bd84b6ecec47c9"/>
    <p:sldId xmlns:r="http://schemas.openxmlformats.org/officeDocument/2006/relationships" id="261" r:id="R638f34d92f4c43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babd90bc384e5e" /><Relationship Type="http://schemas.openxmlformats.org/officeDocument/2006/relationships/slide" Target="/ppt/slides/slide1.xml" Id="R55936b83404f4319" /><Relationship Type="http://schemas.openxmlformats.org/officeDocument/2006/relationships/slide" Target="/ppt/slides/slide2.xml" Id="R284cda9916b047f2" /><Relationship Type="http://schemas.openxmlformats.org/officeDocument/2006/relationships/slide" Target="/ppt/slides/slide3.xml" Id="R8fc1b3f588db4462" /><Relationship Type="http://schemas.openxmlformats.org/officeDocument/2006/relationships/slide" Target="/ppt/slides/slide4.xml" Id="Rfaab18b0dea64d16" /><Relationship Type="http://schemas.openxmlformats.org/officeDocument/2006/relationships/slide" Target="/ppt/slides/slide5.xml" Id="R26bd84b6ecec47c9" /><Relationship Type="http://schemas.openxmlformats.org/officeDocument/2006/relationships/slide" Target="/ppt/slides/slide6.xml" Id="R638f34d92f4c43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aa7b8073d45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6d28a57044572" /><Relationship Type="http://schemas.openxmlformats.org/officeDocument/2006/relationships/theme" Target="/ppt/slideMasters/theme/theme1.xml" Id="Rc935dabe66d745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46d28a570445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db167e9a541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e0e086f7b4b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e386a38bc41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f48e620d541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d5265e05a43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5f43e53a440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HYTTESERVICE-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Christopher Nygaard-Dommett, Rød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4823 Nedenes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925 301 310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